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FF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F6BF5-EDE6-4128-A961-627340136A5E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5AFCE0-ADF1-4E33-AD7D-14B2F7A425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232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04C85-4191-4ED2-BA56-A6FDECDD5985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A3E69-60B7-4FA2-AF46-788275337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04C85-4191-4ED2-BA56-A6FDECDD5985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A3E69-60B7-4FA2-AF46-788275337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04C85-4191-4ED2-BA56-A6FDECDD5985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A3E69-60B7-4FA2-AF46-788275337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04C85-4191-4ED2-BA56-A6FDECDD5985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A3E69-60B7-4FA2-AF46-788275337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04C85-4191-4ED2-BA56-A6FDECDD5985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A3E69-60B7-4FA2-AF46-788275337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04C85-4191-4ED2-BA56-A6FDECDD5985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A3E69-60B7-4FA2-AF46-788275337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04C85-4191-4ED2-BA56-A6FDECDD5985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A3E69-60B7-4FA2-AF46-788275337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04C85-4191-4ED2-BA56-A6FDECDD5985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A3E69-60B7-4FA2-AF46-788275337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04C85-4191-4ED2-BA56-A6FDECDD5985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A3E69-60B7-4FA2-AF46-788275337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04C85-4191-4ED2-BA56-A6FDECDD5985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A3E69-60B7-4FA2-AF46-788275337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04C85-4191-4ED2-BA56-A6FDECDD5985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A3E69-60B7-4FA2-AF46-788275337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04C85-4191-4ED2-BA56-A6FDECDD5985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A3E69-60B7-4FA2-AF46-788275337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14290"/>
            <a:ext cx="8568952" cy="2643182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Дымковская  </a:t>
            </a:r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роспись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img1.liveinternet.ru/images/attach/c/10/109/122/109122687_large_page01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285992"/>
            <a:ext cx="5165196" cy="44927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s003.radikal.ru/i203/1106/71/fad92ee1acd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050663"/>
            <a:ext cx="4643470" cy="58073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ДЫМКОВСКАЯ ИГРУШКА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560202"/>
            <a:ext cx="4500594" cy="4143404"/>
          </a:xfrm>
        </p:spPr>
        <p:txBody>
          <a:bodyPr>
            <a:normAutofit fontScale="25000" lnSpcReduction="20000"/>
          </a:bodyPr>
          <a:lstStyle/>
          <a:p>
            <a:pPr algn="ctr">
              <a:lnSpc>
                <a:spcPct val="170000"/>
              </a:lnSpc>
              <a:buNone/>
            </a:pP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Весёлая белая глина, </a:t>
            </a:r>
            <a:endParaRPr lang="ru-RU" sz="9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70000"/>
              </a:lnSpc>
              <a:buNone/>
            </a:pP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Кружочки</a:t>
            </a: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полоски на ней, </a:t>
            </a:r>
            <a:endParaRPr lang="ru-RU" sz="9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70000"/>
              </a:lnSpc>
              <a:buNone/>
            </a:pP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Козлы </a:t>
            </a: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барашки смешные, </a:t>
            </a:r>
            <a:endParaRPr lang="ru-RU" sz="9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70000"/>
              </a:lnSpc>
              <a:buNone/>
            </a:pP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Табун </a:t>
            </a: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разноцветных коней</a:t>
            </a: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70000"/>
              </a:lnSpc>
              <a:buNone/>
            </a:pP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Кормилицы и водоноски</a:t>
            </a: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>
              <a:lnSpc>
                <a:spcPct val="170000"/>
              </a:lnSpc>
              <a:buNone/>
            </a:pP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всадники, и ребятня, </a:t>
            </a:r>
            <a:endParaRPr lang="ru-RU" sz="9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70000"/>
              </a:lnSpc>
              <a:buNone/>
            </a:pP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Собаки</a:t>
            </a: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гусары и рыбки, </a:t>
            </a:r>
            <a:endParaRPr lang="ru-RU" sz="9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70000"/>
              </a:lnSpc>
              <a:buNone/>
            </a:pP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ну, отгадайте, кто я?</a:t>
            </a:r>
            <a: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3314" name="Picture 2" descr="https://i.pinimg.com/736x/a2/f4/4f/a2f44fd4ef47bccf9c677df3330c7cf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85991" y="1292035"/>
            <a:ext cx="3926315" cy="52333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16632"/>
            <a:ext cx="8678198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 элементы дымковской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росписи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12" y="1600201"/>
            <a:ext cx="2400288" cy="47147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ЗЕРНЫШКИ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Ð­Ð»ÐµÐ¼ÐµÐ½ÑÑ ÑÐ¾ÑÐ¿Ð¸ÑÐ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71612"/>
            <a:ext cx="5962313" cy="500066"/>
          </a:xfrm>
          <a:prstGeom prst="rect">
            <a:avLst/>
          </a:prstGeom>
          <a:noFill/>
        </p:spPr>
      </p:pic>
      <p:pic>
        <p:nvPicPr>
          <p:cNvPr id="15364" name="Picture 4" descr="Ð­Ð»ÐµÐ¼ÐµÐ½ÑÑ ÑÐ¾ÑÐ¿Ð¸ÑÐ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428868"/>
            <a:ext cx="5743575" cy="1038225"/>
          </a:xfrm>
          <a:prstGeom prst="rect">
            <a:avLst/>
          </a:prstGeom>
          <a:noFill/>
        </p:spPr>
      </p:pic>
      <p:pic>
        <p:nvPicPr>
          <p:cNvPr id="15366" name="Picture 6" descr="Ð­Ð»ÐµÐ¼ÐµÐ½Ñ ÑÐ¾ÑÐ¿Ð¸ÑÐ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929066"/>
            <a:ext cx="5905500" cy="381001"/>
          </a:xfrm>
          <a:prstGeom prst="rect">
            <a:avLst/>
          </a:prstGeom>
          <a:noFill/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6215074" y="2714620"/>
            <a:ext cx="1357322" cy="47147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КРУГИ</a:t>
            </a: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6215074" y="3857628"/>
            <a:ext cx="1500198" cy="47147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ВОЛНЫ</a:t>
            </a:r>
          </a:p>
        </p:txBody>
      </p:sp>
      <p:pic>
        <p:nvPicPr>
          <p:cNvPr id="15368" name="Picture 8" descr="https://im0-tub-ru.yandex.net/i?id=4da3c70ede19a1f9f87039d034eea7dc-l&amp;n=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2976" y="4643446"/>
            <a:ext cx="3000396" cy="1998469"/>
          </a:xfrm>
          <a:prstGeom prst="rect">
            <a:avLst/>
          </a:prstGeom>
          <a:noFill/>
        </p:spPr>
      </p:pic>
      <p:sp>
        <p:nvSpPr>
          <p:cNvPr id="10" name="Содержимое 2"/>
          <p:cNvSpPr txBox="1">
            <a:spLocks/>
          </p:cNvSpPr>
          <p:nvPr/>
        </p:nvSpPr>
        <p:spPr>
          <a:xfrm>
            <a:off x="4572000" y="5357826"/>
            <a:ext cx="1785950" cy="47147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РЕШЕТКИ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008" y="116632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 что за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 descr="http://mskpodarok.ru/upload/files/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5072099" cy="4249596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 rot="1224629">
            <a:off x="2190450" y="2106668"/>
            <a:ext cx="1714512" cy="385765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8" name="Picture 4" descr="https://3.bp.blogspot.com/-pZXrfqTrLjQ/W-a4OliqipI/AAAAAAAAASM/oonoKGyVadoiwS_a9EJ09JQLMUsQtyo3QCLcBGAs/s1600/957691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1428736"/>
            <a:ext cx="3544612" cy="4726148"/>
          </a:xfrm>
          <a:prstGeom prst="rect">
            <a:avLst/>
          </a:prstGeom>
          <a:noFill/>
        </p:spPr>
      </p:pic>
      <p:sp>
        <p:nvSpPr>
          <p:cNvPr id="8" name="5-конечная звезда 7"/>
          <p:cNvSpPr/>
          <p:nvPr/>
        </p:nvSpPr>
        <p:spPr>
          <a:xfrm>
            <a:off x="5786446" y="928670"/>
            <a:ext cx="2714644" cy="2143140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1643042" y="6000768"/>
            <a:ext cx="2214578" cy="685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Индюк</a:t>
            </a: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6143636" y="6072206"/>
            <a:ext cx="2143140" cy="7857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Барыня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 что за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 descr="https://i.pinimg.com/736x/a2/f4/4f/a2f44fd4ef47bccf9c677df3330c7cf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736"/>
            <a:ext cx="3322996" cy="4429156"/>
          </a:xfrm>
          <a:prstGeom prst="rect">
            <a:avLst/>
          </a:prstGeom>
          <a:noFill/>
        </p:spPr>
      </p:pic>
      <p:pic>
        <p:nvPicPr>
          <p:cNvPr id="18436" name="Picture 4" descr="https://avatars.mds.yandex.net/get-marketpic/1394832/market_KJKFKSf7vvK7BLvh2QkXLw/ori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1357298"/>
            <a:ext cx="4572032" cy="4572032"/>
          </a:xfrm>
          <a:prstGeom prst="rect">
            <a:avLst/>
          </a:prstGeom>
          <a:noFill/>
        </p:spPr>
      </p:pic>
      <p:sp>
        <p:nvSpPr>
          <p:cNvPr id="10" name="Кольцо 9"/>
          <p:cNvSpPr/>
          <p:nvPr/>
        </p:nvSpPr>
        <p:spPr>
          <a:xfrm>
            <a:off x="0" y="1571612"/>
            <a:ext cx="3929090" cy="4286280"/>
          </a:xfrm>
          <a:prstGeom prst="don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29190" y="1571612"/>
            <a:ext cx="3214710" cy="185738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928662" y="6143644"/>
            <a:ext cx="2643206" cy="714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Нянюшка</a:t>
            </a: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6143636" y="6143644"/>
            <a:ext cx="2071702" cy="47147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Лошадка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Отгадай, что за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 descr="http://russian-gift.com/file/katalog-produktsii/bariny_skoromislo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71546"/>
            <a:ext cx="3887692" cy="5286380"/>
          </a:xfrm>
          <a:prstGeom prst="rect">
            <a:avLst/>
          </a:prstGeom>
          <a:noFill/>
        </p:spPr>
      </p:pic>
      <p:pic>
        <p:nvPicPr>
          <p:cNvPr id="19460" name="Picture 4" descr="https://imatreshki.ru/thumb/2/iFixaA3zqwe71JCg5CqhWg/450r800/d/img_37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071546"/>
            <a:ext cx="3524274" cy="5286412"/>
          </a:xfrm>
          <a:prstGeom prst="rect">
            <a:avLst/>
          </a:prstGeom>
          <a:noFill/>
        </p:spPr>
      </p:pic>
      <p:sp>
        <p:nvSpPr>
          <p:cNvPr id="6" name="Равно 5"/>
          <p:cNvSpPr/>
          <p:nvPr/>
        </p:nvSpPr>
        <p:spPr>
          <a:xfrm>
            <a:off x="214282" y="1571612"/>
            <a:ext cx="4000528" cy="4000528"/>
          </a:xfrm>
          <a:prstGeom prst="mathEqual">
            <a:avLst>
              <a:gd name="adj1" fmla="val 23520"/>
              <a:gd name="adj2" fmla="val 4998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Блок-схема: перфолента 6"/>
          <p:cNvSpPr/>
          <p:nvPr/>
        </p:nvSpPr>
        <p:spPr>
          <a:xfrm>
            <a:off x="5000628" y="2571744"/>
            <a:ext cx="3286148" cy="2500330"/>
          </a:xfrm>
          <a:prstGeom prst="flowChartPunchedTap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1285852" y="6357958"/>
            <a:ext cx="2286016" cy="50004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Водоноска</a:t>
            </a: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5929322" y="6286496"/>
            <a:ext cx="1928826" cy="5715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Олень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лишний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kidzdream.ru/wp-content/uploads/2018/07/6401-4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251610"/>
            <a:ext cx="2492920" cy="2492920"/>
          </a:xfrm>
          <a:prstGeom prst="rect">
            <a:avLst/>
          </a:prstGeom>
          <a:noFill/>
        </p:spPr>
      </p:pic>
      <p:pic>
        <p:nvPicPr>
          <p:cNvPr id="1030" name="Picture 6" descr="http://www.present.ru/upload/iblock/578/578225188fe3de1b30d458724ef6a3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280954"/>
            <a:ext cx="2436540" cy="2436540"/>
          </a:xfrm>
          <a:prstGeom prst="rect">
            <a:avLst/>
          </a:prstGeom>
          <a:noFill/>
        </p:spPr>
      </p:pic>
      <p:pic>
        <p:nvPicPr>
          <p:cNvPr id="1034" name="Picture 10" descr="https://www.rusvelikaia.ru/upload/iblock/0d2/DSC_68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4077072"/>
            <a:ext cx="2492920" cy="2492920"/>
          </a:xfrm>
          <a:prstGeom prst="rect">
            <a:avLst/>
          </a:prstGeom>
          <a:noFill/>
        </p:spPr>
      </p:pic>
      <p:pic>
        <p:nvPicPr>
          <p:cNvPr id="1036" name="Picture 12" descr="https://avatars.mds.yandex.net/get-marketpic/1402605/market_mSDWXrBqYT6L9NDVJq3nrQ/ori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3959197"/>
            <a:ext cx="2518570" cy="2518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лишний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6" name="Picture 2" descr="https://avatars.mds.yandex.net/get-pdb/1209255/7710cb1d-939a-491e-8aea-f17de0357c2a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099" y="1255004"/>
            <a:ext cx="3111643" cy="2333732"/>
          </a:xfrm>
          <a:prstGeom prst="rect">
            <a:avLst/>
          </a:prstGeom>
          <a:noFill/>
        </p:spPr>
      </p:pic>
      <p:pic>
        <p:nvPicPr>
          <p:cNvPr id="21508" name="Picture 4" descr="http://gzhellux.ru/wp-content/uploads/2014/06/shkatulka_suvenirnay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255004"/>
            <a:ext cx="2668286" cy="2668286"/>
          </a:xfrm>
          <a:prstGeom prst="rect">
            <a:avLst/>
          </a:prstGeom>
          <a:noFill/>
        </p:spPr>
      </p:pic>
      <p:pic>
        <p:nvPicPr>
          <p:cNvPr id="21510" name="Picture 6" descr="https://www.lavka-podarkov.ru/upload/iblock/77a/DSC_02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099" y="3829983"/>
            <a:ext cx="3111643" cy="2808312"/>
          </a:xfrm>
          <a:prstGeom prst="rect">
            <a:avLst/>
          </a:prstGeom>
          <a:noFill/>
        </p:spPr>
      </p:pic>
      <p:pic>
        <p:nvPicPr>
          <p:cNvPr id="21514" name="Picture 10" descr="https://souvenir-s.net/image/cache/catalog/data/prods/6/42-500x50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05552" y="4003495"/>
            <a:ext cx="2634800" cy="263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лишний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2" name="Picture 4" descr="https://souvenir-s.net/image/cache/catalog/data/prods/6/24-500x5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89" y="1175525"/>
            <a:ext cx="2632325" cy="2632325"/>
          </a:xfrm>
          <a:prstGeom prst="rect">
            <a:avLst/>
          </a:prstGeom>
          <a:noFill/>
        </p:spPr>
      </p:pic>
      <p:pic>
        <p:nvPicPr>
          <p:cNvPr id="22534" name="Picture 6" descr="http://russian-gift.com/file/katalog-produktsii/indu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8455" y="1175525"/>
            <a:ext cx="2407481" cy="2632325"/>
          </a:xfrm>
          <a:prstGeom prst="rect">
            <a:avLst/>
          </a:prstGeom>
          <a:noFill/>
        </p:spPr>
      </p:pic>
      <p:pic>
        <p:nvPicPr>
          <p:cNvPr id="22536" name="Picture 8" descr="https://imatreshki.ru/d/img_76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4" y="3857628"/>
            <a:ext cx="1923126" cy="2883247"/>
          </a:xfrm>
          <a:prstGeom prst="rect">
            <a:avLst/>
          </a:prstGeom>
          <a:noFill/>
        </p:spPr>
      </p:pic>
      <p:pic>
        <p:nvPicPr>
          <p:cNvPr id="22538" name="Picture 10" descr="https://i.pinimg.com/736x/0f/0f/71/0f0f71b6e8d96ebe2f0aa531d886020d--matryoshka-doll-buntin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5" y="3857628"/>
            <a:ext cx="1580573" cy="28246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87</Words>
  <Application>Microsoft Office PowerPoint</Application>
  <PresentationFormat>Экран (4:3)</PresentationFormat>
  <Paragraphs>27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Дымковская  роспись</vt:lpstr>
      <vt:lpstr>ДЫМКОВСКАЯ ИГРУШКА</vt:lpstr>
      <vt:lpstr>Назови элементы дымковской росписи</vt:lpstr>
      <vt:lpstr>Отгадай что за игрушка</vt:lpstr>
      <vt:lpstr>Отгадай что за игрушка</vt:lpstr>
      <vt:lpstr>Отгадай, что за игрушка</vt:lpstr>
      <vt:lpstr>Четвертый лишний</vt:lpstr>
      <vt:lpstr>Четвертый лишний</vt:lpstr>
      <vt:lpstr>Четвертый лишний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Дымковская  роспись.</dc:title>
  <dc:creator>Home</dc:creator>
  <cp:lastModifiedBy>User</cp:lastModifiedBy>
  <cp:revision>14</cp:revision>
  <dcterms:created xsi:type="dcterms:W3CDTF">2019-03-03T16:06:00Z</dcterms:created>
  <dcterms:modified xsi:type="dcterms:W3CDTF">2020-02-07T05:42:23Z</dcterms:modified>
</cp:coreProperties>
</file>