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68" r:id="rId4"/>
    <p:sldId id="269" r:id="rId5"/>
    <p:sldId id="263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D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>
      <p:cViewPr varScale="1">
        <p:scale>
          <a:sx n="65" d="100"/>
          <a:sy n="65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ED00-E85E-4465-8125-491CB6F990E8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46EE-E28A-4663-BF96-68B3F0C4E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ED00-E85E-4465-8125-491CB6F990E8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46EE-E28A-4663-BF96-68B3F0C4E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ED00-E85E-4465-8125-491CB6F990E8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46EE-E28A-4663-BF96-68B3F0C4E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ED00-E85E-4465-8125-491CB6F990E8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46EE-E28A-4663-BF96-68B3F0C4E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ED00-E85E-4465-8125-491CB6F990E8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46EE-E28A-4663-BF96-68B3F0C4E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ED00-E85E-4465-8125-491CB6F990E8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46EE-E28A-4663-BF96-68B3F0C4E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ED00-E85E-4465-8125-491CB6F990E8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46EE-E28A-4663-BF96-68B3F0C4E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ED00-E85E-4465-8125-491CB6F990E8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46EE-E28A-4663-BF96-68B3F0C4E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ED00-E85E-4465-8125-491CB6F990E8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46EE-E28A-4663-BF96-68B3F0C4E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ED00-E85E-4465-8125-491CB6F990E8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46EE-E28A-4663-BF96-68B3F0C4E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ED00-E85E-4465-8125-491CB6F990E8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46EE-E28A-4663-BF96-68B3F0C4E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9D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EED00-E85E-4465-8125-491CB6F990E8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B46EE-E28A-4663-BF96-68B3F0C4E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85728"/>
            <a:ext cx="7715304" cy="2143140"/>
          </a:xfrm>
        </p:spPr>
        <p:txBody>
          <a:bodyPr>
            <a:noAutofit/>
          </a:bodyPr>
          <a:lstStyle/>
          <a:p>
            <a:r>
              <a:rPr lang="ru-RU" sz="8000" dirty="0" smtClean="0"/>
              <a:t>Собери </a:t>
            </a:r>
            <a:r>
              <a:rPr lang="ru-RU" sz="8000" dirty="0" smtClean="0"/>
              <a:t>словечко</a:t>
            </a:r>
            <a:endParaRPr lang="ru-RU" sz="8000" dirty="0"/>
          </a:p>
        </p:txBody>
      </p:sp>
      <p:pic>
        <p:nvPicPr>
          <p:cNvPr id="11276" name="Picture 12" descr="http://sch2121.mskobr.ru/users_files/sch2121do1/images/t8632_mid%281%2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500306"/>
            <a:ext cx="3804020" cy="3786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2114536" cy="1143000"/>
          </a:xfrm>
        </p:spPr>
        <p:txBody>
          <a:bodyPr>
            <a:noAutofit/>
          </a:bodyPr>
          <a:lstStyle/>
          <a:p>
            <a:r>
              <a:rPr lang="ru-RU" sz="8800" dirty="0" smtClean="0"/>
              <a:t>ША </a:t>
            </a:r>
            <a:endParaRPr lang="ru-RU" sz="88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428992" y="2285992"/>
            <a:ext cx="21145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800" dirty="0" smtClean="0">
                <a:latin typeface="+mj-lt"/>
                <a:ea typeface="+mj-ea"/>
                <a:cs typeface="+mj-cs"/>
              </a:rPr>
              <a:t>МА</a:t>
            </a:r>
            <a:endParaRPr kumimoji="0" lang="ru-RU" sz="8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4578" name="Picture 2" descr="https://img-fotki.yandex.ru/get/33/45183689.e9/0_14ba91_ec879809_S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-285776"/>
            <a:ext cx="4000528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85 -0.00069 L -0.17171 0.167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0" y="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59 0.1022 L 0.3375 0.427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2114536" cy="1143000"/>
          </a:xfrm>
        </p:spPr>
        <p:txBody>
          <a:bodyPr>
            <a:noAutofit/>
          </a:bodyPr>
          <a:lstStyle/>
          <a:p>
            <a:r>
              <a:rPr lang="ru-RU" sz="8800" dirty="0" smtClean="0"/>
              <a:t>МА </a:t>
            </a:r>
            <a:endParaRPr lang="ru-RU" sz="88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428992" y="2285992"/>
            <a:ext cx="21145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800" dirty="0" smtClean="0">
                <a:latin typeface="+mj-lt"/>
                <a:ea typeface="+mj-ea"/>
                <a:cs typeface="+mj-cs"/>
              </a:rPr>
              <a:t>ЗИ</a:t>
            </a:r>
            <a:endParaRPr kumimoji="0" lang="ru-RU" sz="8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5602" name="Picture 2" descr="https://img1.picmix.com/output/stamp/thumb/8/3/4/1/341438_6114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"/>
            <a:ext cx="3500462" cy="3150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85 -0.00069 L -0.17171 0.167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0" y="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59 0.1022 L 0.3375 0.427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2114536" cy="1143000"/>
          </a:xfrm>
        </p:spPr>
        <p:txBody>
          <a:bodyPr>
            <a:noAutofit/>
          </a:bodyPr>
          <a:lstStyle/>
          <a:p>
            <a:r>
              <a:rPr lang="ru-RU" sz="8800" dirty="0" smtClean="0"/>
              <a:t>КА </a:t>
            </a:r>
            <a:endParaRPr lang="ru-RU" sz="88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428992" y="2285992"/>
            <a:ext cx="28575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800" dirty="0" smtClean="0">
                <a:latin typeface="+mj-lt"/>
                <a:ea typeface="+mj-ea"/>
                <a:cs typeface="+mj-cs"/>
              </a:rPr>
              <a:t>КОШ</a:t>
            </a:r>
            <a:endParaRPr kumimoji="0" lang="ru-RU" sz="8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6626" name="Picture 2" descr="https://f3.upet.com/N_DIs4sDf2CH_C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0"/>
            <a:ext cx="2643206" cy="3696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85 -0.00069 L -0.17171 0.167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0" y="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222 0.1022 L 0.42413 0.427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2114536" cy="1143000"/>
          </a:xfrm>
        </p:spPr>
        <p:txBody>
          <a:bodyPr>
            <a:noAutofit/>
          </a:bodyPr>
          <a:lstStyle/>
          <a:p>
            <a:r>
              <a:rPr lang="ru-RU" sz="8800" dirty="0" smtClean="0"/>
              <a:t>ШИ</a:t>
            </a:r>
            <a:endParaRPr lang="ru-RU" sz="8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500826" y="500042"/>
            <a:ext cx="21145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428992" y="2285992"/>
            <a:ext cx="21145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</a:t>
            </a:r>
          </a:p>
        </p:txBody>
      </p:sp>
      <p:pic>
        <p:nvPicPr>
          <p:cNvPr id="32770" name="Picture 2" descr="http://autovisioncare.com/images/a27286b6840422a8-animated-cars-gif-www-imgkid-com-the-image-kid-has-it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142984"/>
            <a:ext cx="5143536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85 -0.00069 L -0.17171 0.167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0" y="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59 0.1022 L 0.3375 0.427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045 0.13364 L -0.1533 0.4272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" y="1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2114536" cy="1143000"/>
          </a:xfrm>
        </p:spPr>
        <p:txBody>
          <a:bodyPr>
            <a:noAutofit/>
          </a:bodyPr>
          <a:lstStyle/>
          <a:p>
            <a:r>
              <a:rPr lang="ru-RU" sz="8800" dirty="0" smtClean="0"/>
              <a:t>РО </a:t>
            </a:r>
            <a:endParaRPr lang="ru-RU" sz="8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500826" y="500042"/>
            <a:ext cx="21145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ВА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428992" y="2285992"/>
            <a:ext cx="21145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800" dirty="0" err="1">
                <a:latin typeface="+mj-lt"/>
                <a:ea typeface="+mj-ea"/>
                <a:cs typeface="+mj-cs"/>
              </a:rPr>
              <a:t>К</a:t>
            </a:r>
            <a:r>
              <a:rPr kumimoji="0" lang="ru-RU" sz="8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</a:t>
            </a:r>
          </a:p>
        </p:txBody>
      </p:sp>
      <p:pic>
        <p:nvPicPr>
          <p:cNvPr id="33794" name="Picture 2" descr="https://i16.servimg.com/u/f16/11/12/55/83/vache_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642918"/>
            <a:ext cx="3919743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85 -0.00069 L -0.17171 0.167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0" y="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59 0.1022 L 0.3375 0.427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045 0.13364 L -0.1533 0.4272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" y="1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2114536" cy="1143000"/>
          </a:xfrm>
        </p:spPr>
        <p:txBody>
          <a:bodyPr>
            <a:noAutofit/>
          </a:bodyPr>
          <a:lstStyle/>
          <a:p>
            <a:r>
              <a:rPr lang="ru-RU" sz="8800" dirty="0" smtClean="0"/>
              <a:t>БА </a:t>
            </a:r>
            <a:endParaRPr lang="ru-RU" sz="8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500826" y="500042"/>
            <a:ext cx="21145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428992" y="2285992"/>
            <a:ext cx="21145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800" dirty="0" smtClean="0">
                <a:latin typeface="+mj-lt"/>
                <a:ea typeface="+mj-ea"/>
                <a:cs typeface="+mj-cs"/>
              </a:rPr>
              <a:t>С</a:t>
            </a:r>
            <a:r>
              <a:rPr kumimoji="0" lang="ru-RU" sz="8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</a:t>
            </a:r>
          </a:p>
        </p:txBody>
      </p:sp>
      <p:pic>
        <p:nvPicPr>
          <p:cNvPr id="34818" name="Picture 2" descr="https://avatars.mds.yandex.net/get-pdb/472427/45c25190-27a5-4249-a6bb-8010ab5a2c24/ori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0"/>
            <a:ext cx="3833816" cy="3833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85 -0.00069 L -0.17171 0.167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0" y="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59 0.1022 L 0.3375 0.427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045 0.13364 L -0.1533 0.4272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" y="1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4" descr="http://litsait.ru/upload/comments/3739dd6f795626d0ca3807048566d73e.jp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7786710" cy="6665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17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Собери словечко</vt:lpstr>
      <vt:lpstr>ША </vt:lpstr>
      <vt:lpstr>МА </vt:lpstr>
      <vt:lpstr>КА </vt:lpstr>
      <vt:lpstr>ШИ</vt:lpstr>
      <vt:lpstr>РО </vt:lpstr>
      <vt:lpstr>БА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Скоро в школу!</dc:title>
  <dc:creator>Home</dc:creator>
  <cp:lastModifiedBy>ДС393</cp:lastModifiedBy>
  <cp:revision>7</cp:revision>
  <dcterms:created xsi:type="dcterms:W3CDTF">2019-03-03T15:17:13Z</dcterms:created>
  <dcterms:modified xsi:type="dcterms:W3CDTF">2019-03-29T14:47:07Z</dcterms:modified>
</cp:coreProperties>
</file>