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69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EED00-E85E-4465-8125-491CB6F990E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46EE-E28A-4663-BF96-68B3F0C4E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15304" cy="2143140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Собери </a:t>
            </a:r>
            <a:r>
              <a:rPr lang="ru-RU" sz="8000" dirty="0" smtClean="0"/>
              <a:t>словечко</a:t>
            </a:r>
            <a:endParaRPr lang="ru-RU" sz="8000" dirty="0"/>
          </a:p>
        </p:txBody>
      </p:sp>
      <p:pic>
        <p:nvPicPr>
          <p:cNvPr id="11276" name="Picture 12" descr="http://sch2121.mskobr.ru/users_files/sch2121do1/images/t8632_mid%281%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6"/>
            <a:ext cx="380402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114536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ША </a:t>
            </a:r>
            <a:endParaRPr lang="ru-RU" sz="8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8992" y="228599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latin typeface="+mj-lt"/>
                <a:ea typeface="+mj-ea"/>
                <a:cs typeface="+mj-cs"/>
              </a:rPr>
              <a:t>МА</a:t>
            </a:r>
            <a:endParaRPr kumimoji="0" lang="ru-RU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https://img-fotki.yandex.ru/get/33/45183689.e9/0_14ba91_ec879809_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-285776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0069 L -0.17171 0.16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1022 L 0.3375 0.42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114536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МА </a:t>
            </a:r>
            <a:endParaRPr lang="ru-RU" sz="8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8992" y="228599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latin typeface="+mj-lt"/>
                <a:ea typeface="+mj-ea"/>
                <a:cs typeface="+mj-cs"/>
              </a:rPr>
              <a:t>ЗИ</a:t>
            </a:r>
            <a:endParaRPr kumimoji="0" lang="ru-RU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s://img1.picmix.com/output/stamp/thumb/8/3/4/1/341438_611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"/>
            <a:ext cx="3500462" cy="315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0069 L -0.17171 0.16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1022 L 0.3375 0.42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114536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КА </a:t>
            </a:r>
            <a:endParaRPr lang="ru-RU" sz="8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8992" y="2285992"/>
            <a:ext cx="2857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latin typeface="+mj-lt"/>
                <a:ea typeface="+mj-ea"/>
                <a:cs typeface="+mj-cs"/>
              </a:rPr>
              <a:t>КОШ</a:t>
            </a:r>
            <a:endParaRPr kumimoji="0" lang="ru-RU" sz="8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ttps://f3.upet.com/N_DIs4sDf2CH_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2643206" cy="369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0069 L -0.17171 0.16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22 0.1022 L 0.42413 0.42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114536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ШИ</a:t>
            </a:r>
            <a:endParaRPr lang="ru-RU" sz="8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00826" y="50004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8992" y="228599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</a:t>
            </a:r>
          </a:p>
        </p:txBody>
      </p:sp>
      <p:pic>
        <p:nvPicPr>
          <p:cNvPr id="32770" name="Picture 2" descr="http://autovisioncare.com/images/a27286b6840422a8-animated-cars-gif-www-imgkid-com-the-image-kid-has-i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14353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0069 L -0.17171 0.16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1022 L 0.3375 0.42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13364 L -0.1533 0.427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114536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РО </a:t>
            </a:r>
            <a:endParaRPr lang="ru-RU" sz="8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00826" y="50004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8992" y="228599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err="1">
                <a:latin typeface="+mj-lt"/>
                <a:ea typeface="+mj-ea"/>
                <a:cs typeface="+mj-cs"/>
              </a:rPr>
              <a:t>К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</p:txBody>
      </p:sp>
      <p:pic>
        <p:nvPicPr>
          <p:cNvPr id="33794" name="Picture 2" descr="https://i16.servimg.com/u/f16/11/12/55/83/vache_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391974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0069 L -0.17171 0.16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1022 L 0.3375 0.42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13364 L -0.1533 0.427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114536" cy="1143000"/>
          </a:xfrm>
        </p:spPr>
        <p:txBody>
          <a:bodyPr>
            <a:noAutofit/>
          </a:bodyPr>
          <a:lstStyle/>
          <a:p>
            <a:r>
              <a:rPr lang="ru-RU" sz="8800" dirty="0" smtClean="0"/>
              <a:t>БА </a:t>
            </a:r>
            <a:endParaRPr lang="ru-RU" sz="8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500826" y="50004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8992" y="2285992"/>
            <a:ext cx="2114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</a:t>
            </a:r>
          </a:p>
        </p:txBody>
      </p:sp>
      <p:pic>
        <p:nvPicPr>
          <p:cNvPr id="34818" name="Picture 2" descr="https://avatars.mds.yandex.net/get-pdb/472427/45c25190-27a5-4249-a6bb-8010ab5a2c24/ori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3833816" cy="3833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0069 L -0.17171 0.16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0.1022 L 0.3375 0.42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13364 L -0.1533 0.427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litsait.ru/upload/comments/3739dd6f795626d0ca3807048566d73e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786710" cy="666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17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Собери словечко</vt:lpstr>
      <vt:lpstr>ША </vt:lpstr>
      <vt:lpstr>МА </vt:lpstr>
      <vt:lpstr>КА </vt:lpstr>
      <vt:lpstr>ШИ</vt:lpstr>
      <vt:lpstr>РО </vt:lpstr>
      <vt:lpstr>БА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в школу!</dc:title>
  <dc:creator>Home</dc:creator>
  <cp:lastModifiedBy>ДС393</cp:lastModifiedBy>
  <cp:revision>7</cp:revision>
  <dcterms:created xsi:type="dcterms:W3CDTF">2019-03-03T15:17:13Z</dcterms:created>
  <dcterms:modified xsi:type="dcterms:W3CDTF">2019-03-29T14:47:07Z</dcterms:modified>
</cp:coreProperties>
</file>