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59" r:id="rId3"/>
    <p:sldId id="258" r:id="rId4"/>
    <p:sldId id="266" r:id="rId5"/>
    <p:sldId id="256" r:id="rId6"/>
    <p:sldId id="257" r:id="rId7"/>
    <p:sldId id="264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CEC4D-A839-4514-B584-01536B01F194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AD4B6-84B5-4408-AC85-58C6D7C7F7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63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3D7E-36BF-4F93-8291-305642E5AF13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AA51-8502-4D7B-A046-36F719150D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3D7E-36BF-4F93-8291-305642E5AF13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AA51-8502-4D7B-A046-36F719150D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3D7E-36BF-4F93-8291-305642E5AF13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AA51-8502-4D7B-A046-36F719150D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3D7E-36BF-4F93-8291-305642E5AF13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AA51-8502-4D7B-A046-36F719150D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3D7E-36BF-4F93-8291-305642E5AF13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AA51-8502-4D7B-A046-36F719150D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3D7E-36BF-4F93-8291-305642E5AF13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AA51-8502-4D7B-A046-36F719150D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3D7E-36BF-4F93-8291-305642E5AF13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AA51-8502-4D7B-A046-36F719150D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3D7E-36BF-4F93-8291-305642E5AF13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AA51-8502-4D7B-A046-36F719150D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3D7E-36BF-4F93-8291-305642E5AF13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AA51-8502-4D7B-A046-36F719150D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3D7E-36BF-4F93-8291-305642E5AF13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AA51-8502-4D7B-A046-36F719150D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3D7E-36BF-4F93-8291-305642E5AF13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5AA51-8502-4D7B-A046-36F719150D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63D7E-36BF-4F93-8291-305642E5AF13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5AA51-8502-4D7B-A046-36F719150D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image" Target="../media/image1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23.png"/><Relationship Id="rId2" Type="http://schemas.openxmlformats.org/officeDocument/2006/relationships/image" Target="../media/image19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33.png"/><Relationship Id="rId2" Type="http://schemas.openxmlformats.org/officeDocument/2006/relationships/image" Target="../media/image29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36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0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3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r:id="" action="ppaction://hlinkshowjump?jump=nextslide"/>
          </p:cNvPr>
          <p:cNvSpPr/>
          <p:nvPr/>
        </p:nvSpPr>
        <p:spPr>
          <a:xfrm>
            <a:off x="8072430" y="5929330"/>
            <a:ext cx="1071570" cy="7143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642918"/>
            <a:ext cx="614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Игра- презентация 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УРОЖАЙ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621508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Новикова Е.В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928694" cy="7143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714356"/>
            <a:ext cx="928694" cy="714380"/>
          </a:xfrm>
          <a:prstGeom prst="rect">
            <a:avLst/>
          </a:prstGeom>
          <a:solidFill>
            <a:srgbClr val="EB66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714356"/>
            <a:ext cx="928694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29520" y="785794"/>
            <a:ext cx="928694" cy="714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ucumber_PNG_Clipart-4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929066"/>
            <a:ext cx="1667804" cy="574350"/>
          </a:xfrm>
          <a:prstGeom prst="rect">
            <a:avLst/>
          </a:prstGeom>
        </p:spPr>
      </p:pic>
      <p:pic>
        <p:nvPicPr>
          <p:cNvPr id="9" name="Рисунок 8" descr="tomato-304316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429264"/>
            <a:ext cx="857256" cy="884276"/>
          </a:xfrm>
          <a:prstGeom prst="rect">
            <a:avLst/>
          </a:prstGeom>
        </p:spPr>
      </p:pic>
      <p:pic>
        <p:nvPicPr>
          <p:cNvPr id="10" name="Рисунок 9" descr="single-carrot-png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2428868"/>
            <a:ext cx="1643074" cy="1643074"/>
          </a:xfrm>
          <a:prstGeom prst="rect">
            <a:avLst/>
          </a:prstGeom>
        </p:spPr>
      </p:pic>
      <p:pic>
        <p:nvPicPr>
          <p:cNvPr id="12" name="Рисунок 11" descr="4-lemon-png-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5072074"/>
            <a:ext cx="1071570" cy="1378271"/>
          </a:xfrm>
          <a:prstGeom prst="rect">
            <a:avLst/>
          </a:prstGeom>
        </p:spPr>
      </p:pic>
      <p:pic>
        <p:nvPicPr>
          <p:cNvPr id="13" name="Рисунок 12" descr="banana_PNG84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5286388"/>
            <a:ext cx="1428760" cy="1162139"/>
          </a:xfrm>
          <a:prstGeom prst="rect">
            <a:avLst/>
          </a:prstGeom>
        </p:spPr>
      </p:pic>
      <p:pic>
        <p:nvPicPr>
          <p:cNvPr id="14" name="Рисунок 13" descr="73510c4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4546" y="5286388"/>
            <a:ext cx="1428760" cy="1140810"/>
          </a:xfrm>
          <a:prstGeom prst="rect">
            <a:avLst/>
          </a:prstGeom>
        </p:spPr>
      </p:pic>
      <p:pic>
        <p:nvPicPr>
          <p:cNvPr id="17" name="Рисунок 16" descr="aieXo7az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3429000"/>
            <a:ext cx="1164550" cy="1157272"/>
          </a:xfrm>
          <a:prstGeom prst="rect">
            <a:avLst/>
          </a:prstGeom>
        </p:spPr>
      </p:pic>
      <p:pic>
        <p:nvPicPr>
          <p:cNvPr id="18" name="Рисунок 17" descr="58844-vector-apple-element-free-download-png-hq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43834" y="4357694"/>
            <a:ext cx="928694" cy="11763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43042" y="0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Подбери по цвету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5-конечная звезда 19">
            <a:hlinkClick r:id="" action="ppaction://hlinkshowjump?jump=nextslide"/>
          </p:cNvPr>
          <p:cNvSpPr/>
          <p:nvPr/>
        </p:nvSpPr>
        <p:spPr>
          <a:xfrm>
            <a:off x="8286712" y="6072206"/>
            <a:ext cx="857288" cy="785794"/>
          </a:xfrm>
          <a:prstGeom prst="star5">
            <a:avLst>
              <a:gd name="adj" fmla="val 2843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8 0.07871 L -0.56771 -0.215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44601 -0.35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09826 -0.5185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-2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14775 -0.408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0" y="-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03229 -0.3261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0.02066 -0.178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72448 -0.5460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24548 -0.427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-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928670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zMt8mIr5X7CaMLrs4OWz1PE0eYeVR8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5-конечная звезда 10">
            <a:hlinkClick r:id="" action="ppaction://hlinkshowjump?jump=nextslide"/>
          </p:cNvPr>
          <p:cNvSpPr/>
          <p:nvPr/>
        </p:nvSpPr>
        <p:spPr>
          <a:xfrm>
            <a:off x="8072430" y="6143644"/>
            <a:ext cx="1071570" cy="7143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43042" y="85723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14546" y="714356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Найди овощи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8844-vector-apple-element-free-download-png-h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5000636"/>
            <a:ext cx="928694" cy="1176346"/>
          </a:xfrm>
          <a:prstGeom prst="rect">
            <a:avLst/>
          </a:prstGeom>
        </p:spPr>
      </p:pic>
      <p:pic>
        <p:nvPicPr>
          <p:cNvPr id="7" name="Рисунок 6" descr="s1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1500174"/>
            <a:ext cx="868826" cy="1126577"/>
          </a:xfrm>
          <a:prstGeom prst="rect">
            <a:avLst/>
          </a:prstGeom>
        </p:spPr>
      </p:pic>
      <p:pic>
        <p:nvPicPr>
          <p:cNvPr id="8" name="Рисунок 7" descr="aieXo7az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1857364"/>
            <a:ext cx="1164550" cy="1157272"/>
          </a:xfrm>
          <a:prstGeom prst="rect">
            <a:avLst/>
          </a:prstGeom>
        </p:spPr>
      </p:pic>
      <p:pic>
        <p:nvPicPr>
          <p:cNvPr id="14" name="Рисунок 13" descr="4-lemon-png-imag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14290"/>
            <a:ext cx="1071570" cy="1378271"/>
          </a:xfrm>
          <a:prstGeom prst="rect">
            <a:avLst/>
          </a:prstGeom>
        </p:spPr>
      </p:pic>
      <p:pic>
        <p:nvPicPr>
          <p:cNvPr id="15" name="Рисунок 14" descr="banana_PNG84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1714488"/>
            <a:ext cx="1580865" cy="1285860"/>
          </a:xfrm>
          <a:prstGeom prst="rect">
            <a:avLst/>
          </a:prstGeom>
        </p:spPr>
      </p:pic>
      <p:pic>
        <p:nvPicPr>
          <p:cNvPr id="16" name="Рисунок 15" descr="Aubergine-Free-Download-P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000" y="5072074"/>
            <a:ext cx="1785926" cy="1785926"/>
          </a:xfrm>
          <a:prstGeom prst="rect">
            <a:avLst/>
          </a:prstGeom>
        </p:spPr>
      </p:pic>
      <p:pic>
        <p:nvPicPr>
          <p:cNvPr id="17" name="Рисунок 16" descr="Cucumber_PNG_Clipart-46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7420" y="4016177"/>
            <a:ext cx="1667804" cy="574350"/>
          </a:xfrm>
          <a:prstGeom prst="rect">
            <a:avLst/>
          </a:prstGeom>
        </p:spPr>
      </p:pic>
      <p:pic>
        <p:nvPicPr>
          <p:cNvPr id="18" name="Рисунок 17" descr="luk_kartinka_dlya_detey_5_0917370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58082" y="3429000"/>
            <a:ext cx="1000131" cy="1172527"/>
          </a:xfrm>
          <a:prstGeom prst="rect">
            <a:avLst/>
          </a:prstGeom>
        </p:spPr>
      </p:pic>
      <p:pic>
        <p:nvPicPr>
          <p:cNvPr id="19" name="Рисунок 18" descr="peach-clipart-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00496" y="2000240"/>
            <a:ext cx="1061790" cy="971538"/>
          </a:xfrm>
          <a:prstGeom prst="rect">
            <a:avLst/>
          </a:prstGeom>
        </p:spPr>
      </p:pic>
      <p:pic>
        <p:nvPicPr>
          <p:cNvPr id="20" name="Рисунок 19" descr="single-carrot-png-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86446" y="4929198"/>
            <a:ext cx="1643074" cy="1643074"/>
          </a:xfrm>
          <a:prstGeom prst="rect">
            <a:avLst/>
          </a:prstGeom>
        </p:spPr>
      </p:pic>
      <p:pic>
        <p:nvPicPr>
          <p:cNvPr id="21" name="Рисунок 20" descr="tomato-304316_960_72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43306" y="3429000"/>
            <a:ext cx="1038804" cy="10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7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792325f18cf78a047b52344137c60349--cartoon-wallpaper-hd-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8000"/>
          </a:xfrm>
          <a:prstGeom prst="rect">
            <a:avLst/>
          </a:prstGeom>
        </p:spPr>
      </p:pic>
      <p:pic>
        <p:nvPicPr>
          <p:cNvPr id="4" name="Рисунок 3" descr="4d9c7ff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571752"/>
            <a:ext cx="4286248" cy="4286248"/>
          </a:xfrm>
          <a:prstGeom prst="rect">
            <a:avLst/>
          </a:prstGeom>
        </p:spPr>
      </p:pic>
      <p:pic>
        <p:nvPicPr>
          <p:cNvPr id="7" name="Рисунок 6" descr="58844-vector-apple-element-free-download-png-h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00438"/>
            <a:ext cx="928694" cy="1176346"/>
          </a:xfrm>
          <a:prstGeom prst="rect">
            <a:avLst/>
          </a:prstGeom>
        </p:spPr>
      </p:pic>
      <p:pic>
        <p:nvPicPr>
          <p:cNvPr id="8" name="Рисунок 7" descr="s12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1214422"/>
            <a:ext cx="868826" cy="1126577"/>
          </a:xfrm>
          <a:prstGeom prst="rect">
            <a:avLst/>
          </a:prstGeom>
        </p:spPr>
      </p:pic>
      <p:pic>
        <p:nvPicPr>
          <p:cNvPr id="9" name="Рисунок 8" descr="aieXo7az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86710" y="2071678"/>
            <a:ext cx="1164550" cy="1157272"/>
          </a:xfrm>
          <a:prstGeom prst="rect">
            <a:avLst/>
          </a:prstGeom>
        </p:spPr>
      </p:pic>
      <p:pic>
        <p:nvPicPr>
          <p:cNvPr id="10" name="Рисунок 9" descr="4-lemon-png-imag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1378" y="1135626"/>
            <a:ext cx="1071570" cy="1378271"/>
          </a:xfrm>
          <a:prstGeom prst="rect">
            <a:avLst/>
          </a:prstGeom>
        </p:spPr>
      </p:pic>
      <p:pic>
        <p:nvPicPr>
          <p:cNvPr id="11" name="Рисунок 10" descr="banana_PNG84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8" y="5214950"/>
            <a:ext cx="1580865" cy="1285860"/>
          </a:xfrm>
          <a:prstGeom prst="rect">
            <a:avLst/>
          </a:prstGeom>
        </p:spPr>
      </p:pic>
      <p:pic>
        <p:nvPicPr>
          <p:cNvPr id="12" name="Рисунок 11" descr="Aubergine-Free-Download-P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5072074"/>
            <a:ext cx="1785926" cy="1785926"/>
          </a:xfrm>
          <a:prstGeom prst="rect">
            <a:avLst/>
          </a:prstGeom>
        </p:spPr>
      </p:pic>
      <p:pic>
        <p:nvPicPr>
          <p:cNvPr id="13" name="Рисунок 12" descr="Cucumber_PNG_Clipart-46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0100" y="2786058"/>
            <a:ext cx="1667804" cy="574350"/>
          </a:xfrm>
          <a:prstGeom prst="rect">
            <a:avLst/>
          </a:prstGeom>
        </p:spPr>
      </p:pic>
      <p:pic>
        <p:nvPicPr>
          <p:cNvPr id="14" name="Рисунок 13" descr="luk_kartinka_dlya_detey_5_0917370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14480" y="3786190"/>
            <a:ext cx="1000131" cy="1172527"/>
          </a:xfrm>
          <a:prstGeom prst="rect">
            <a:avLst/>
          </a:prstGeom>
        </p:spPr>
      </p:pic>
      <p:pic>
        <p:nvPicPr>
          <p:cNvPr id="15" name="Рисунок 14" descr="peach-clipart-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8992" y="4357694"/>
            <a:ext cx="1061790" cy="971538"/>
          </a:xfrm>
          <a:prstGeom prst="rect">
            <a:avLst/>
          </a:prstGeom>
        </p:spPr>
      </p:pic>
      <p:pic>
        <p:nvPicPr>
          <p:cNvPr id="16" name="Рисунок 15" descr="single-carrot-png-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86248" y="1285860"/>
            <a:ext cx="1643074" cy="1643074"/>
          </a:xfrm>
          <a:prstGeom prst="rect">
            <a:avLst/>
          </a:prstGeom>
        </p:spPr>
      </p:pic>
      <p:pic>
        <p:nvPicPr>
          <p:cNvPr id="17" name="Рисунок 16" descr="tomato-304316_960_72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28926" y="1643050"/>
            <a:ext cx="857256" cy="8842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0034" y="0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Собери в корзину только овощи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tomato-304316_960_72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86512" y="4500570"/>
            <a:ext cx="857256" cy="884276"/>
          </a:xfrm>
          <a:prstGeom prst="rect">
            <a:avLst/>
          </a:prstGeom>
        </p:spPr>
      </p:pic>
      <p:pic>
        <p:nvPicPr>
          <p:cNvPr id="20" name="Рисунок 19" descr="single-carrot-png-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58016" y="4214818"/>
            <a:ext cx="1204922" cy="1204922"/>
          </a:xfrm>
          <a:prstGeom prst="rect">
            <a:avLst/>
          </a:prstGeom>
        </p:spPr>
      </p:pic>
      <p:pic>
        <p:nvPicPr>
          <p:cNvPr id="21" name="Рисунок 20" descr="Cucumber_PNG_Clipart-46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792515">
            <a:off x="7082282" y="4230478"/>
            <a:ext cx="1667804" cy="574350"/>
          </a:xfrm>
          <a:prstGeom prst="rect">
            <a:avLst/>
          </a:prstGeom>
        </p:spPr>
      </p:pic>
      <p:pic>
        <p:nvPicPr>
          <p:cNvPr id="22" name="Рисунок 21" descr="luk_kartinka_dlya_detey_5_09173708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43505" y="4310883"/>
            <a:ext cx="857256" cy="1005024"/>
          </a:xfrm>
          <a:prstGeom prst="rect">
            <a:avLst/>
          </a:prstGeom>
        </p:spPr>
      </p:pic>
      <p:pic>
        <p:nvPicPr>
          <p:cNvPr id="23" name="Рисунок 22" descr="Aubergine-Free-Download-PNG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14942" y="4071942"/>
            <a:ext cx="1500198" cy="1500198"/>
          </a:xfrm>
          <a:prstGeom prst="rect">
            <a:avLst/>
          </a:prstGeom>
        </p:spPr>
      </p:pic>
      <p:sp>
        <p:nvSpPr>
          <p:cNvPr id="24" name="5-конечная звезда 23">
            <a:hlinkClick r:id="" action="ppaction://hlinkshowjump?jump=nextslide"/>
          </p:cNvPr>
          <p:cNvSpPr/>
          <p:nvPr/>
        </p:nvSpPr>
        <p:spPr>
          <a:xfrm>
            <a:off x="8072430" y="5929330"/>
            <a:ext cx="1071570" cy="7143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383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Mt8mIr5X7CaMLrs4OWz1PE0eYeVR8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714356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Найди фрукты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4-lemon-png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5286388"/>
            <a:ext cx="1071570" cy="1378271"/>
          </a:xfrm>
          <a:prstGeom prst="rect">
            <a:avLst/>
          </a:prstGeom>
        </p:spPr>
      </p:pic>
      <p:pic>
        <p:nvPicPr>
          <p:cNvPr id="5" name="Рисунок 4" descr="aieXo7az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714620"/>
            <a:ext cx="1164550" cy="1157272"/>
          </a:xfrm>
          <a:prstGeom prst="rect">
            <a:avLst/>
          </a:prstGeom>
        </p:spPr>
      </p:pic>
      <p:pic>
        <p:nvPicPr>
          <p:cNvPr id="6" name="Рисунок 5" descr="peach-clipart-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5143512"/>
            <a:ext cx="1061790" cy="971538"/>
          </a:xfrm>
          <a:prstGeom prst="rect">
            <a:avLst/>
          </a:prstGeom>
        </p:spPr>
      </p:pic>
      <p:pic>
        <p:nvPicPr>
          <p:cNvPr id="7" name="Рисунок 6" descr="Cucumber_PNG_Clipart-4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429132"/>
            <a:ext cx="1667804" cy="574350"/>
          </a:xfrm>
          <a:prstGeom prst="rect">
            <a:avLst/>
          </a:prstGeom>
        </p:spPr>
      </p:pic>
      <p:pic>
        <p:nvPicPr>
          <p:cNvPr id="8" name="Рисунок 7" descr="tomato-304316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1714488"/>
            <a:ext cx="1038804" cy="1071546"/>
          </a:xfrm>
          <a:prstGeom prst="rect">
            <a:avLst/>
          </a:prstGeom>
        </p:spPr>
      </p:pic>
      <p:pic>
        <p:nvPicPr>
          <p:cNvPr id="9" name="Рисунок 8" descr="Aubergine-Free-Download-P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57356" y="1785926"/>
            <a:ext cx="1785926" cy="1785926"/>
          </a:xfrm>
          <a:prstGeom prst="rect">
            <a:avLst/>
          </a:prstGeom>
        </p:spPr>
      </p:pic>
      <p:pic>
        <p:nvPicPr>
          <p:cNvPr id="10" name="Рисунок 9" descr="banana_PNG84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6182" y="3214686"/>
            <a:ext cx="1580865" cy="1285860"/>
          </a:xfrm>
          <a:prstGeom prst="rect">
            <a:avLst/>
          </a:prstGeom>
        </p:spPr>
      </p:pic>
      <p:pic>
        <p:nvPicPr>
          <p:cNvPr id="11" name="Рисунок 10" descr="luk_kartinka_dlya_detey_5_0917370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0760" y="2214554"/>
            <a:ext cx="1000131" cy="1172527"/>
          </a:xfrm>
          <a:prstGeom prst="rect">
            <a:avLst/>
          </a:prstGeom>
        </p:spPr>
      </p:pic>
      <p:pic>
        <p:nvPicPr>
          <p:cNvPr id="12" name="Рисунок 11" descr="s12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29586" y="1500174"/>
            <a:ext cx="868826" cy="1126577"/>
          </a:xfrm>
          <a:prstGeom prst="rect">
            <a:avLst/>
          </a:prstGeom>
        </p:spPr>
      </p:pic>
      <p:pic>
        <p:nvPicPr>
          <p:cNvPr id="13" name="Рисунок 12" descr="58844-vector-apple-element-free-download-png-hq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72396" y="3786190"/>
            <a:ext cx="928694" cy="1176346"/>
          </a:xfrm>
          <a:prstGeom prst="rect">
            <a:avLst/>
          </a:prstGeom>
        </p:spPr>
      </p:pic>
      <p:pic>
        <p:nvPicPr>
          <p:cNvPr id="14" name="Рисунок 13" descr="single-carrot-png-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72132" y="4857760"/>
            <a:ext cx="1643074" cy="1643074"/>
          </a:xfrm>
          <a:prstGeom prst="rect">
            <a:avLst/>
          </a:prstGeom>
        </p:spPr>
      </p:pic>
      <p:sp>
        <p:nvSpPr>
          <p:cNvPr id="15" name="5-конечная звезда 14">
            <a:hlinkClick r:id="" action="ppaction://hlinkshowjump?jump=nextslide"/>
          </p:cNvPr>
          <p:cNvSpPr/>
          <p:nvPr/>
        </p:nvSpPr>
        <p:spPr>
          <a:xfrm>
            <a:off x="8143868" y="5929330"/>
            <a:ext cx="1000132" cy="7143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topoboi.com-30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4d9c7ff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571752"/>
            <a:ext cx="4286248" cy="4286248"/>
          </a:xfrm>
          <a:prstGeom prst="rect">
            <a:avLst/>
          </a:prstGeom>
        </p:spPr>
      </p:pic>
      <p:pic>
        <p:nvPicPr>
          <p:cNvPr id="5" name="Рисунок 4" descr="58844-vector-apple-element-free-download-png-h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500174"/>
            <a:ext cx="928694" cy="1176346"/>
          </a:xfrm>
          <a:prstGeom prst="rect">
            <a:avLst/>
          </a:prstGeom>
        </p:spPr>
      </p:pic>
      <p:pic>
        <p:nvPicPr>
          <p:cNvPr id="6" name="Рисунок 5" descr="s12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174" y="2857496"/>
            <a:ext cx="868826" cy="1126577"/>
          </a:xfrm>
          <a:prstGeom prst="rect">
            <a:avLst/>
          </a:prstGeom>
        </p:spPr>
      </p:pic>
      <p:pic>
        <p:nvPicPr>
          <p:cNvPr id="7" name="Рисунок 6" descr="aieXo7az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2428868"/>
            <a:ext cx="1164550" cy="1157272"/>
          </a:xfrm>
          <a:prstGeom prst="rect">
            <a:avLst/>
          </a:prstGeom>
        </p:spPr>
      </p:pic>
      <p:pic>
        <p:nvPicPr>
          <p:cNvPr id="8" name="Рисунок 7" descr="4-lemon-png-imag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1285860"/>
            <a:ext cx="1071570" cy="1378271"/>
          </a:xfrm>
          <a:prstGeom prst="rect">
            <a:avLst/>
          </a:prstGeom>
        </p:spPr>
      </p:pic>
      <p:pic>
        <p:nvPicPr>
          <p:cNvPr id="9" name="Рисунок 8" descr="banana_PNG84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4572008"/>
            <a:ext cx="1580865" cy="1285860"/>
          </a:xfrm>
          <a:prstGeom prst="rect">
            <a:avLst/>
          </a:prstGeom>
        </p:spPr>
      </p:pic>
      <p:pic>
        <p:nvPicPr>
          <p:cNvPr id="10" name="Рисунок 9" descr="Aubergine-Free-Download-P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86050" y="5429264"/>
            <a:ext cx="1785926" cy="1785926"/>
          </a:xfrm>
          <a:prstGeom prst="rect">
            <a:avLst/>
          </a:prstGeom>
        </p:spPr>
      </p:pic>
      <p:pic>
        <p:nvPicPr>
          <p:cNvPr id="11" name="Рисунок 10" descr="Cucumber_PNG_Clipart-46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14612" y="2214554"/>
            <a:ext cx="1667804" cy="574350"/>
          </a:xfrm>
          <a:prstGeom prst="rect">
            <a:avLst/>
          </a:prstGeom>
        </p:spPr>
      </p:pic>
      <p:pic>
        <p:nvPicPr>
          <p:cNvPr id="12" name="Рисунок 11" descr="luk_kartinka_dlya_detey_5_0917370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5720" y="1071546"/>
            <a:ext cx="1000131" cy="1172527"/>
          </a:xfrm>
          <a:prstGeom prst="rect">
            <a:avLst/>
          </a:prstGeom>
        </p:spPr>
      </p:pic>
      <p:pic>
        <p:nvPicPr>
          <p:cNvPr id="15" name="Рисунок 14" descr="peach-clipart-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500438"/>
            <a:ext cx="1061790" cy="971538"/>
          </a:xfrm>
          <a:prstGeom prst="rect">
            <a:avLst/>
          </a:prstGeom>
        </p:spPr>
      </p:pic>
      <p:pic>
        <p:nvPicPr>
          <p:cNvPr id="16" name="Рисунок 15" descr="single-carrot-png-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28860" y="4500570"/>
            <a:ext cx="1643074" cy="1643074"/>
          </a:xfrm>
          <a:prstGeom prst="rect">
            <a:avLst/>
          </a:prstGeom>
        </p:spPr>
      </p:pic>
      <p:pic>
        <p:nvPicPr>
          <p:cNvPr id="17" name="Рисунок 16" descr="tomato-304316_960_72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357422" y="3571876"/>
            <a:ext cx="928694" cy="9579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28728" y="57148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Собери в корзину только фрукты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5-конечная звезда 18">
            <a:hlinkClick r:id="" action="ppaction://hlinkshowjump?jump=nextslide"/>
          </p:cNvPr>
          <p:cNvSpPr/>
          <p:nvPr/>
        </p:nvSpPr>
        <p:spPr>
          <a:xfrm>
            <a:off x="8143868" y="5929330"/>
            <a:ext cx="1000132" cy="7143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 descr="58844-vector-apple-element-free-download-png-h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286256"/>
            <a:ext cx="776294" cy="983306"/>
          </a:xfrm>
          <a:prstGeom prst="rect">
            <a:avLst/>
          </a:prstGeom>
        </p:spPr>
      </p:pic>
      <p:pic>
        <p:nvPicPr>
          <p:cNvPr id="22" name="Рисунок 21" descr="4-lemon-png-imag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72066" y="4429132"/>
            <a:ext cx="714380" cy="918847"/>
          </a:xfrm>
          <a:prstGeom prst="rect">
            <a:avLst/>
          </a:prstGeom>
        </p:spPr>
      </p:pic>
      <p:pic>
        <p:nvPicPr>
          <p:cNvPr id="23" name="Рисунок 22" descr="s120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72198" y="4500570"/>
            <a:ext cx="714380" cy="926312"/>
          </a:xfrm>
          <a:prstGeom prst="rect">
            <a:avLst/>
          </a:prstGeom>
        </p:spPr>
      </p:pic>
      <p:pic>
        <p:nvPicPr>
          <p:cNvPr id="24" name="Рисунок 23" descr="banana_PNG84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19587496">
            <a:off x="6426641" y="4492849"/>
            <a:ext cx="990608" cy="805751"/>
          </a:xfrm>
          <a:prstGeom prst="rect">
            <a:avLst/>
          </a:prstGeom>
        </p:spPr>
      </p:pic>
      <p:pic>
        <p:nvPicPr>
          <p:cNvPr id="25" name="Рисунок 24" descr="aieXo7azT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286380" y="4500570"/>
            <a:ext cx="928694" cy="922890"/>
          </a:xfrm>
          <a:prstGeom prst="rect">
            <a:avLst/>
          </a:prstGeom>
        </p:spPr>
      </p:pic>
      <p:pic>
        <p:nvPicPr>
          <p:cNvPr id="26" name="Рисунок 25" descr="peach-clipart-6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000892" y="4500570"/>
            <a:ext cx="857256" cy="784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ak-risovat-prostoe-derevo-dlya-detey-poetap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3143248"/>
            <a:ext cx="3429000" cy="371475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14348" y="1428736"/>
            <a:ext cx="1809731" cy="1357298"/>
            <a:chOff x="714348" y="1428736"/>
            <a:chExt cx="1809731" cy="1357298"/>
          </a:xfrm>
        </p:grpSpPr>
        <p:pic>
          <p:nvPicPr>
            <p:cNvPr id="12" name="Рисунок 11" descr="maxresdefault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4348" y="1428736"/>
              <a:ext cx="1809731" cy="135729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428728" y="1928803"/>
              <a:ext cx="285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571736" y="1142984"/>
            <a:ext cx="1857388" cy="1143008"/>
            <a:chOff x="2571736" y="1214422"/>
            <a:chExt cx="1857388" cy="1143008"/>
          </a:xfrm>
        </p:grpSpPr>
        <p:pic>
          <p:nvPicPr>
            <p:cNvPr id="13" name="Рисунок 12" descr="maxresdefault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71736" y="1214422"/>
              <a:ext cx="1857388" cy="11430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227234">
              <a:off x="3073412" y="1493326"/>
              <a:ext cx="8601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chemeClr val="bg1"/>
                  </a:solidFill>
                </a:rPr>
                <a:t>3</a:t>
              </a:r>
              <a:endParaRPr lang="ru-RU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071802" y="2285992"/>
            <a:ext cx="2190942" cy="1652627"/>
            <a:chOff x="3071802" y="2285992"/>
            <a:chExt cx="2190942" cy="1652627"/>
          </a:xfrm>
        </p:grpSpPr>
        <p:pic>
          <p:nvPicPr>
            <p:cNvPr id="9" name="Рисунок 8" descr="maxresdefault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2285992"/>
              <a:ext cx="1809731" cy="135729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714744" y="2714619"/>
              <a:ext cx="1548000" cy="122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214414" y="2928934"/>
            <a:ext cx="1809731" cy="1357298"/>
            <a:chOff x="1214414" y="2928934"/>
            <a:chExt cx="1809731" cy="1357298"/>
          </a:xfrm>
        </p:grpSpPr>
        <p:pic>
          <p:nvPicPr>
            <p:cNvPr id="10" name="Рисунок 9" descr="maxresdefault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4414" y="2928934"/>
              <a:ext cx="1809731" cy="135729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857356" y="3357562"/>
              <a:ext cx="4286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</a:rPr>
                <a:t>5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714876" y="642918"/>
            <a:ext cx="1809731" cy="1357298"/>
            <a:chOff x="4714876" y="571480"/>
            <a:chExt cx="1809731" cy="1357298"/>
          </a:xfrm>
        </p:grpSpPr>
        <p:pic>
          <p:nvPicPr>
            <p:cNvPr id="11" name="Рисунок 10" descr="maxresdefault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14876" y="571480"/>
              <a:ext cx="1809731" cy="135729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429256" y="1000108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</a:rPr>
                <a:t>2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000628" y="1714488"/>
            <a:ext cx="1809731" cy="1143008"/>
            <a:chOff x="5000628" y="1714488"/>
            <a:chExt cx="1809731" cy="1143008"/>
          </a:xfrm>
        </p:grpSpPr>
        <p:pic>
          <p:nvPicPr>
            <p:cNvPr id="14" name="Рисунок 13" descr="maxresdefault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00628" y="1714488"/>
              <a:ext cx="1809731" cy="11430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643570" y="2000241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</a:rPr>
                <a:t>6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5-конечная звезда 26">
            <a:hlinkClick r:id="" action="ppaction://hlinkshowjump?jump=nextslide"/>
          </p:cNvPr>
          <p:cNvSpPr/>
          <p:nvPr/>
        </p:nvSpPr>
        <p:spPr>
          <a:xfrm>
            <a:off x="7858148" y="5929330"/>
            <a:ext cx="1071570" cy="7143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85720" y="4929198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Собери в корзину яблоки по порядку  от 1 до 6.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20469 0.57754 " pathEditMode="relative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37812 0.47246 " pathEditMode="relative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18519E-6 L 0.29931 0.32547 " pathEditMode="relative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55556E-6 L 0.66146 0.24143 " pathEditMode="relative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2.59259E-6 L 0.25209 0.33611 " pathEditMode="relative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64566 0.49352 " pathEditMode="relative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31302-vector-wooden-shelves-design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29256" cy="6858000"/>
          </a:xfrm>
          <a:prstGeom prst="rect">
            <a:avLst/>
          </a:prstGeom>
        </p:spPr>
      </p:pic>
      <p:pic>
        <p:nvPicPr>
          <p:cNvPr id="4" name="Рисунок 3" descr="aieXo7az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286124"/>
            <a:ext cx="1164550" cy="1157272"/>
          </a:xfrm>
          <a:prstGeom prst="rect">
            <a:avLst/>
          </a:prstGeom>
        </p:spPr>
      </p:pic>
      <p:pic>
        <p:nvPicPr>
          <p:cNvPr id="6" name="Рисунок 5" descr="58844-vector-apple-element-free-download-png-h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214686"/>
            <a:ext cx="928694" cy="1176346"/>
          </a:xfrm>
          <a:prstGeom prst="rect">
            <a:avLst/>
          </a:prstGeom>
        </p:spPr>
      </p:pic>
      <p:pic>
        <p:nvPicPr>
          <p:cNvPr id="7" name="Рисунок 6" descr="s12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1000108"/>
            <a:ext cx="868826" cy="1126577"/>
          </a:xfrm>
          <a:prstGeom prst="rect">
            <a:avLst/>
          </a:prstGeom>
        </p:spPr>
      </p:pic>
      <p:pic>
        <p:nvPicPr>
          <p:cNvPr id="3" name="Рисунок 2" descr="_file5ba4f21660c2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785794"/>
            <a:ext cx="1714480" cy="1471149"/>
          </a:xfrm>
          <a:prstGeom prst="rect">
            <a:avLst/>
          </a:prstGeom>
        </p:spPr>
      </p:pic>
      <p:pic>
        <p:nvPicPr>
          <p:cNvPr id="8" name="Рисунок 7" descr="4-lemon-png-imag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2928934"/>
            <a:ext cx="1071570" cy="1378271"/>
          </a:xfrm>
          <a:prstGeom prst="rect">
            <a:avLst/>
          </a:prstGeom>
        </p:spPr>
      </p:pic>
      <p:pic>
        <p:nvPicPr>
          <p:cNvPr id="9" name="Рисунок 8" descr="cdd2a07d997e0e28ddbfc4fbd4bf4c8574724d8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5286364"/>
            <a:ext cx="1357322" cy="1357322"/>
          </a:xfrm>
          <a:prstGeom prst="rect">
            <a:avLst/>
          </a:prstGeom>
        </p:spPr>
      </p:pic>
      <p:pic>
        <p:nvPicPr>
          <p:cNvPr id="10" name="Рисунок 9" descr="572f39529abee1549077eac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10" y="4643446"/>
            <a:ext cx="958319" cy="1964536"/>
          </a:xfrm>
          <a:prstGeom prst="rect">
            <a:avLst/>
          </a:prstGeom>
        </p:spPr>
      </p:pic>
      <p:pic>
        <p:nvPicPr>
          <p:cNvPr id="11" name="Рисунок 10" descr="banana_PNG84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14480" y="5143512"/>
            <a:ext cx="1580865" cy="1285860"/>
          </a:xfrm>
          <a:prstGeom prst="rect">
            <a:avLst/>
          </a:prstGeom>
        </p:spPr>
      </p:pic>
      <p:pic>
        <p:nvPicPr>
          <p:cNvPr id="12" name="Рисунок 11" descr="4d9c7ff0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4942" y="2571752"/>
            <a:ext cx="4286248" cy="4286248"/>
          </a:xfrm>
          <a:prstGeom prst="rect">
            <a:avLst/>
          </a:prstGeom>
        </p:spPr>
      </p:pic>
      <p:pic>
        <p:nvPicPr>
          <p:cNvPr id="14" name="Рисунок 13" descr="_file5ba4f21660c2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29256" y="4500570"/>
            <a:ext cx="1071570" cy="919485"/>
          </a:xfrm>
          <a:prstGeom prst="rect">
            <a:avLst/>
          </a:prstGeom>
        </p:spPr>
      </p:pic>
      <p:pic>
        <p:nvPicPr>
          <p:cNvPr id="15" name="Рисунок 14" descr="572f39529abee1549077eac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15074" y="4143380"/>
            <a:ext cx="642942" cy="1318019"/>
          </a:xfrm>
          <a:prstGeom prst="rect">
            <a:avLst/>
          </a:prstGeom>
        </p:spPr>
      </p:pic>
      <p:pic>
        <p:nvPicPr>
          <p:cNvPr id="17" name="Рисунок 16" descr="aieXo7azT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43834" y="4429132"/>
            <a:ext cx="1000132" cy="993882"/>
          </a:xfrm>
          <a:prstGeom prst="rect">
            <a:avLst/>
          </a:prstGeom>
        </p:spPr>
      </p:pic>
      <p:pic>
        <p:nvPicPr>
          <p:cNvPr id="18" name="Рисунок 17" descr="alphabet-letter-character-1da228-102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14942" y="1071546"/>
            <a:ext cx="1928826" cy="1928826"/>
          </a:xfrm>
          <a:prstGeom prst="rect">
            <a:avLst/>
          </a:prstGeom>
        </p:spPr>
      </p:pic>
      <p:pic>
        <p:nvPicPr>
          <p:cNvPr id="19" name="Рисунок 18" descr="s12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4429132"/>
            <a:ext cx="868826" cy="1126577"/>
          </a:xfrm>
          <a:prstGeom prst="rect">
            <a:avLst/>
          </a:prstGeom>
        </p:spPr>
      </p:pic>
      <p:sp>
        <p:nvSpPr>
          <p:cNvPr id="20" name="5-конечная звезда 19">
            <a:hlinkClick r:id="" action="ppaction://hlinkshowjump?jump=nextslide"/>
          </p:cNvPr>
          <p:cNvSpPr/>
          <p:nvPr/>
        </p:nvSpPr>
        <p:spPr>
          <a:xfrm>
            <a:off x="8286712" y="6072206"/>
            <a:ext cx="857288" cy="785794"/>
          </a:xfrm>
          <a:prstGeom prst="star5">
            <a:avLst>
              <a:gd name="adj" fmla="val 2843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 descr="banana_PNG84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57950" y="4572008"/>
            <a:ext cx="1071570" cy="8716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15008" y="0"/>
            <a:ext cx="3428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Собери в корзину те продукты   в которых есть буква 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2325f18cf78a047b52344137c60349--cartoon-wallpaper-hd-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34561"/>
            <a:ext cx="585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Какой овощ можно выкопать 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ngle-carrot-png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286256"/>
            <a:ext cx="1214478" cy="1214478"/>
          </a:xfrm>
          <a:prstGeom prst="rect">
            <a:avLst/>
          </a:prstGeom>
        </p:spPr>
      </p:pic>
      <p:pic>
        <p:nvPicPr>
          <p:cNvPr id="5" name="Рисунок 4" descr="tomato-304316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009114"/>
            <a:ext cx="642942" cy="663207"/>
          </a:xfrm>
          <a:prstGeom prst="rect">
            <a:avLst/>
          </a:prstGeom>
        </p:spPr>
      </p:pic>
      <p:pic>
        <p:nvPicPr>
          <p:cNvPr id="6" name="Рисунок 5" descr="Aubergine-Free-Download-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2143116"/>
            <a:ext cx="1357290" cy="1357290"/>
          </a:xfrm>
          <a:prstGeom prst="rect">
            <a:avLst/>
          </a:prstGeom>
        </p:spPr>
      </p:pic>
      <p:pic>
        <p:nvPicPr>
          <p:cNvPr id="7" name="Рисунок 6" descr="Cucumber_PNG_Clipart-4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2417516"/>
            <a:ext cx="1285884" cy="442826"/>
          </a:xfrm>
          <a:prstGeom prst="rect">
            <a:avLst/>
          </a:prstGeom>
        </p:spPr>
      </p:pic>
      <p:pic>
        <p:nvPicPr>
          <p:cNvPr id="8" name="Рисунок 7" descr="Potato-Clipart-PNG-Image-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1922388"/>
            <a:ext cx="785818" cy="632716"/>
          </a:xfrm>
          <a:prstGeom prst="rect">
            <a:avLst/>
          </a:prstGeom>
        </p:spPr>
      </p:pic>
      <p:pic>
        <p:nvPicPr>
          <p:cNvPr id="9" name="Рисунок 8" descr="bee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3570" y="357166"/>
            <a:ext cx="806397" cy="1355290"/>
          </a:xfrm>
          <a:prstGeom prst="rect">
            <a:avLst/>
          </a:prstGeom>
        </p:spPr>
      </p:pic>
      <p:pic>
        <p:nvPicPr>
          <p:cNvPr id="11" name="Рисунок 10" descr="73510c4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2976" y="4928648"/>
            <a:ext cx="857256" cy="684486"/>
          </a:xfrm>
          <a:prstGeom prst="rect">
            <a:avLst/>
          </a:prstGeom>
        </p:spPr>
      </p:pic>
      <p:pic>
        <p:nvPicPr>
          <p:cNvPr id="12" name="Рисунок 11" descr="luk_kartinka_dlya_detey_5_0917370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58083" y="977925"/>
            <a:ext cx="714380" cy="837520"/>
          </a:xfrm>
          <a:prstGeom prst="rect">
            <a:avLst/>
          </a:prstGeom>
        </p:spPr>
      </p:pic>
      <p:pic>
        <p:nvPicPr>
          <p:cNvPr id="13" name="Рисунок 12" descr="f60f7b5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71802" y="3921546"/>
            <a:ext cx="785818" cy="1158048"/>
          </a:xfrm>
          <a:prstGeom prst="rect">
            <a:avLst/>
          </a:prstGeom>
        </p:spPr>
      </p:pic>
      <p:pic>
        <p:nvPicPr>
          <p:cNvPr id="14" name="Рисунок 13" descr="redis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15008" y="2928934"/>
            <a:ext cx="1000132" cy="1224161"/>
          </a:xfrm>
          <a:prstGeom prst="rect">
            <a:avLst/>
          </a:prstGeom>
        </p:spPr>
      </p:pic>
      <p:pic>
        <p:nvPicPr>
          <p:cNvPr id="15" name="Рисунок 14" descr="pepper_PNG325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1024" y="4572008"/>
            <a:ext cx="571504" cy="771834"/>
          </a:xfrm>
          <a:prstGeom prst="rect">
            <a:avLst/>
          </a:prstGeom>
        </p:spPr>
      </p:pic>
      <p:pic>
        <p:nvPicPr>
          <p:cNvPr id="16" name="Рисунок 15" descr="pumpkin_PNG9357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86314" y="4645016"/>
            <a:ext cx="928694" cy="927099"/>
          </a:xfrm>
          <a:prstGeom prst="rect">
            <a:avLst/>
          </a:prstGeom>
        </p:spPr>
      </p:pic>
      <p:sp>
        <p:nvSpPr>
          <p:cNvPr id="17" name="5-конечная звезда 16">
            <a:hlinkClick r:id="" action="ppaction://hlinkshowjump?jump=nextslide"/>
          </p:cNvPr>
          <p:cNvSpPr/>
          <p:nvPr/>
        </p:nvSpPr>
        <p:spPr>
          <a:xfrm>
            <a:off x="8001024" y="5857892"/>
            <a:ext cx="857288" cy="785794"/>
          </a:xfrm>
          <a:prstGeom prst="star5">
            <a:avLst>
              <a:gd name="adj" fmla="val 2843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68826" cy="1126577"/>
          </a:xfrm>
          <a:prstGeom prst="rect">
            <a:avLst/>
          </a:prstGeom>
        </p:spPr>
      </p:pic>
      <p:pic>
        <p:nvPicPr>
          <p:cNvPr id="3" name="Рисунок 2" descr="4-lemon-png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000108"/>
            <a:ext cx="1071570" cy="1378271"/>
          </a:xfrm>
          <a:prstGeom prst="rect">
            <a:avLst/>
          </a:prstGeom>
        </p:spPr>
      </p:pic>
      <p:pic>
        <p:nvPicPr>
          <p:cNvPr id="4" name="Рисунок 3" descr="cdd2a07d997e0e28ddbfc4fbd4bf4c8574724d8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142984"/>
            <a:ext cx="1357322" cy="1357322"/>
          </a:xfrm>
          <a:prstGeom prst="rect">
            <a:avLst/>
          </a:prstGeom>
        </p:spPr>
      </p:pic>
      <p:pic>
        <p:nvPicPr>
          <p:cNvPr id="5" name="Рисунок 4" descr="luk_kartinka_dlya_detey_5_091737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1071546"/>
            <a:ext cx="1000131" cy="1172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08" y="428604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Четвертый лишний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8844-vector-apple-element-free-download-png-hq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143248"/>
            <a:ext cx="928694" cy="1176346"/>
          </a:xfrm>
          <a:prstGeom prst="rect">
            <a:avLst/>
          </a:prstGeom>
        </p:spPr>
      </p:pic>
      <p:pic>
        <p:nvPicPr>
          <p:cNvPr id="8" name="Рисунок 7" descr="Cucumber_PNG_Clipart-46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3429000"/>
            <a:ext cx="1667804" cy="574350"/>
          </a:xfrm>
          <a:prstGeom prst="rect">
            <a:avLst/>
          </a:prstGeom>
        </p:spPr>
      </p:pic>
      <p:pic>
        <p:nvPicPr>
          <p:cNvPr id="9" name="Рисунок 8" descr="single-carrot-png-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2643182"/>
            <a:ext cx="1643074" cy="1643074"/>
          </a:xfrm>
          <a:prstGeom prst="rect">
            <a:avLst/>
          </a:prstGeom>
        </p:spPr>
      </p:pic>
      <p:pic>
        <p:nvPicPr>
          <p:cNvPr id="10" name="Рисунок 9" descr="Aubergine-Free-Download-P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58074" y="2714620"/>
            <a:ext cx="1785926" cy="1785926"/>
          </a:xfrm>
          <a:prstGeom prst="rect">
            <a:avLst/>
          </a:prstGeom>
        </p:spPr>
      </p:pic>
      <p:pic>
        <p:nvPicPr>
          <p:cNvPr id="11" name="Рисунок 10" descr="tomato-304316_960_72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596" y="5429264"/>
            <a:ext cx="857256" cy="884276"/>
          </a:xfrm>
          <a:prstGeom prst="rect">
            <a:avLst/>
          </a:prstGeom>
        </p:spPr>
      </p:pic>
      <p:pic>
        <p:nvPicPr>
          <p:cNvPr id="12" name="Рисунок 11" descr="73510c4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57488" y="5214950"/>
            <a:ext cx="1428760" cy="1140810"/>
          </a:xfrm>
          <a:prstGeom prst="rect">
            <a:avLst/>
          </a:prstGeom>
        </p:spPr>
      </p:pic>
      <p:pic>
        <p:nvPicPr>
          <p:cNvPr id="13" name="Рисунок 12" descr="Potato-Clipart-PNG-Image-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0694" y="5500702"/>
            <a:ext cx="1051991" cy="847030"/>
          </a:xfrm>
          <a:prstGeom prst="rect">
            <a:avLst/>
          </a:prstGeom>
        </p:spPr>
      </p:pic>
      <p:pic>
        <p:nvPicPr>
          <p:cNvPr id="14" name="Рисунок 13" descr="banana_PNG84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15207" y="5267232"/>
            <a:ext cx="1428760" cy="1162139"/>
          </a:xfrm>
          <a:prstGeom prst="rect">
            <a:avLst/>
          </a:prstGeom>
        </p:spPr>
      </p:pic>
      <p:sp>
        <p:nvSpPr>
          <p:cNvPr id="15" name="5-конечная звезда 14">
            <a:hlinkClick r:id="" action="ppaction://hlinkshowjump?jump=nextslide"/>
          </p:cNvPr>
          <p:cNvSpPr/>
          <p:nvPr/>
        </p:nvSpPr>
        <p:spPr>
          <a:xfrm>
            <a:off x="8286712" y="6072206"/>
            <a:ext cx="857288" cy="785794"/>
          </a:xfrm>
          <a:prstGeom prst="star5">
            <a:avLst>
              <a:gd name="adj" fmla="val 2843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Презентация1пра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64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Презентация1право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2019-03-05T08:10:05Z</dcterms:created>
  <dcterms:modified xsi:type="dcterms:W3CDTF">2019-03-28T05:01:19Z</dcterms:modified>
</cp:coreProperties>
</file>