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61" r:id="rId4"/>
    <p:sldId id="265" r:id="rId5"/>
    <p:sldId id="266" r:id="rId6"/>
    <p:sldId id="271" r:id="rId7"/>
    <p:sldId id="268" r:id="rId8"/>
    <p:sldId id="269" r:id="rId9"/>
    <p:sldId id="270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-87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68487-6DCB-466C-8F40-B4DE11145615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17F53-47CC-4726-B64A-FE65BFA25D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9197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68487-6DCB-466C-8F40-B4DE11145615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17F53-47CC-4726-B64A-FE65BFA25D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6533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68487-6DCB-466C-8F40-B4DE11145615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17F53-47CC-4726-B64A-FE65BFA25D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12475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68487-6DCB-466C-8F40-B4DE11145615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17F53-47CC-4726-B64A-FE65BFA25D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9990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68487-6DCB-466C-8F40-B4DE11145615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17F53-47CC-4726-B64A-FE65BFA25D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0363598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68487-6DCB-466C-8F40-B4DE11145615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17F53-47CC-4726-B64A-FE65BFA25D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3511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68487-6DCB-466C-8F40-B4DE11145615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17F53-47CC-4726-B64A-FE65BFA25D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81180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68487-6DCB-466C-8F40-B4DE11145615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17F53-47CC-4726-B64A-FE65BFA25D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1847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68487-6DCB-466C-8F40-B4DE11145615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17F53-47CC-4726-B64A-FE65BFA25D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826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68487-6DCB-466C-8F40-B4DE11145615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17F53-47CC-4726-B64A-FE65BFA25D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79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68487-6DCB-466C-8F40-B4DE11145615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17F53-47CC-4726-B64A-FE65BFA25D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4314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68487-6DCB-466C-8F40-B4DE11145615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17F53-47CC-4726-B64A-FE65BFA25D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3579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68487-6DCB-466C-8F40-B4DE11145615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17F53-47CC-4726-B64A-FE65BFA25D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4231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68487-6DCB-466C-8F40-B4DE11145615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17F53-47CC-4726-B64A-FE65BFA25D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2220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68487-6DCB-466C-8F40-B4DE11145615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17F53-47CC-4726-B64A-FE65BFA25D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4591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68487-6DCB-466C-8F40-B4DE11145615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17F53-47CC-4726-B64A-FE65BFA25D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04587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768487-6DCB-466C-8F40-B4DE11145615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6417F53-47CC-4726-B64A-FE65BFA25D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8113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3290" y="196646"/>
            <a:ext cx="8880713" cy="1425678"/>
          </a:xfrm>
        </p:spPr>
        <p:txBody>
          <a:bodyPr/>
          <a:lstStyle/>
          <a:p>
            <a:r>
              <a:rPr lang="ru-RU" sz="2400" dirty="0" smtClean="0"/>
              <a:t>МУНИЦИПАЛЬНОЕ АВТОНОМНОЕ ДОШКОЛЬНОЕ ОБРАЗОВАТЕЛЬНОЕ УЧРЕЖДЕНИЕ ДЕТСКИЙ САД № 482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1877961"/>
            <a:ext cx="7766936" cy="3269771"/>
          </a:xfrm>
        </p:spPr>
        <p:txBody>
          <a:bodyPr/>
          <a:lstStyle/>
          <a:p>
            <a:pPr algn="ctr"/>
            <a:endParaRPr lang="ru-RU" sz="2800" b="1" dirty="0" smtClean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ВИЗУАЛИЗАЦИЯ ДОШКОЛЬНИКАМ НОРМ ПОВЕДЕНИЯ И ПРОФИЛАКТИКИ КОНФЛИКТОВ НА ОСНОВЕ ПРИМЕНЕНИЯ МЕТАФОРИЧЕСКИХ ОБРАЗОВ НОРМ</a:t>
            </a:r>
          </a:p>
          <a:p>
            <a:pPr algn="ctr"/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ВОСПИТАТЕЛЬ: </a:t>
            </a:r>
            <a:r>
              <a:rPr lang="ru-RU" dirty="0" smtClean="0">
                <a:solidFill>
                  <a:srgbClr val="002060"/>
                </a:solidFill>
              </a:rPr>
              <a:t>КОКОРИНА </a:t>
            </a:r>
            <a:r>
              <a:rPr lang="ru-RU" dirty="0" smtClean="0">
                <a:solidFill>
                  <a:srgbClr val="002060"/>
                </a:solidFill>
              </a:rPr>
              <a:t>ТАТЬЯНА МИХАЙЛОВНА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725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705678" y="600213"/>
            <a:ext cx="5697538" cy="38814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08035" y="335239"/>
            <a:ext cx="5715000" cy="46767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5678" y="4294050"/>
            <a:ext cx="2087217" cy="2435984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00399" y="4248529"/>
            <a:ext cx="3369366" cy="2527025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072379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Метод визуализации абстрактных понятий Н.А. Кузнецовой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110962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sz="2000" dirty="0" smtClean="0"/>
              <a:t>Формировать универсальную визуальную основу базовых ценностей и норм поведения</a:t>
            </a:r>
          </a:p>
          <a:p>
            <a:r>
              <a:rPr lang="ru-RU" sz="2000" dirty="0" smtClean="0"/>
              <a:t>Гармонизировать межсубъектные взаимодействия</a:t>
            </a:r>
            <a:endParaRPr lang="ru-RU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65226" y="3241704"/>
            <a:ext cx="2635360" cy="3513813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20054" y="2507934"/>
            <a:ext cx="2926080" cy="3901440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94791" y="3241704"/>
            <a:ext cx="2651760" cy="3535680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19236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0" y="368300"/>
            <a:ext cx="1822450" cy="25463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65918" y="368612"/>
            <a:ext cx="1754961" cy="2546325"/>
          </a:xfrm>
          <a:prstGeom prst="rect">
            <a:avLst/>
          </a:prstGeom>
        </p:spPr>
      </p:pic>
      <p:sp>
        <p:nvSpPr>
          <p:cNvPr id="7" name="AutoShape 4" descr="C:\Users\detsa\AppData\Local\Temp\4ca151df-e74b-4700-aad1-418c798e7cf4_%D0%A1%D0%BA%D0%B0%D0%B7%D0%B0%D0%BD%D0%B8%D0%B5.zip.cf4\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49275" y="375194"/>
            <a:ext cx="1717894" cy="25463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80680" y="464949"/>
            <a:ext cx="1617105" cy="249486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90952" y="426653"/>
            <a:ext cx="1765945" cy="253316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521568" y="517172"/>
            <a:ext cx="1653540" cy="244264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93425" y="3215776"/>
            <a:ext cx="1889760" cy="267309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841346" y="3200803"/>
            <a:ext cx="1889760" cy="267309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929809" y="3200803"/>
            <a:ext cx="1802139" cy="267309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129355" y="3200803"/>
            <a:ext cx="1889760" cy="267309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338031" y="3185829"/>
            <a:ext cx="1910931" cy="270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1076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17291" y="2222893"/>
            <a:ext cx="2911077" cy="38814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28252" y="1398104"/>
            <a:ext cx="3749040" cy="499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9061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616226" y="960783"/>
            <a:ext cx="2732088" cy="25606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67572" y="1930400"/>
            <a:ext cx="3584317" cy="2940260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57409" y="960783"/>
            <a:ext cx="4023360" cy="5364480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73427" y="3901440"/>
            <a:ext cx="2198254" cy="2616311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842915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Лепбуки</a:t>
            </a:r>
            <a:r>
              <a:rPr lang="ru-RU" dirty="0" smtClean="0"/>
              <a:t> в работе с детьми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06543" y="1270001"/>
            <a:ext cx="4520831" cy="27812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14909" y="1270000"/>
            <a:ext cx="4354240" cy="27370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19499" y="4181774"/>
            <a:ext cx="3981502" cy="255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0332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Усвоение программного материала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67358" y="2160588"/>
            <a:ext cx="6817321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44146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rot="20204829">
            <a:off x="677334" y="3627782"/>
            <a:ext cx="8596668" cy="2176669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/>
              <a:t>ДО НОВЫХ ВСТРЕЧ!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xmlns="" val="22948233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113</TotalTime>
  <Words>59</Words>
  <Application>Microsoft Office PowerPoint</Application>
  <PresentationFormat>Произвольный</PresentationFormat>
  <Paragraphs>11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Аспект</vt:lpstr>
      <vt:lpstr>МУНИЦИПАЛЬНОЕ АВТОНОМНОЕ ДОШКОЛЬНОЕ ОБРАЗОВАТЕЛЬНОЕ УЧРЕЖДЕНИЕ ДЕТСКИЙ САД № 482</vt:lpstr>
      <vt:lpstr>Слайд 2</vt:lpstr>
      <vt:lpstr>Метод визуализации абстрактных понятий Н.А. Кузнецовой</vt:lpstr>
      <vt:lpstr>Слайд 4</vt:lpstr>
      <vt:lpstr>Слайд 5</vt:lpstr>
      <vt:lpstr>Слайд 6</vt:lpstr>
      <vt:lpstr>Лепбуки в работе с детьми</vt:lpstr>
      <vt:lpstr>Усвоение программного материала</vt:lpstr>
      <vt:lpstr>ДО НОВЫХ ВСТРЕЧ!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ДЕТСКИЙ САД № 482</dc:title>
  <dc:creator>Наталья</dc:creator>
  <cp:lastModifiedBy>111</cp:lastModifiedBy>
  <cp:revision>5</cp:revision>
  <dcterms:created xsi:type="dcterms:W3CDTF">2024-11-20T05:59:08Z</dcterms:created>
  <dcterms:modified xsi:type="dcterms:W3CDTF">2024-11-29T07:34:00Z</dcterms:modified>
</cp:coreProperties>
</file>