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1" r:id="rId4"/>
    <p:sldId id="265" r:id="rId5"/>
    <p:sldId id="266" r:id="rId6"/>
    <p:sldId id="271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19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53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247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99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3635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511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8118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84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826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31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57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23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22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59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458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8487-6DCB-466C-8F40-B4DE11145615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417F53-47CC-4726-B64A-FE65BFA2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811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290" y="196646"/>
            <a:ext cx="8880713" cy="1425678"/>
          </a:xfrm>
        </p:spPr>
        <p:txBody>
          <a:bodyPr/>
          <a:lstStyle/>
          <a:p>
            <a:r>
              <a:rPr lang="ru-RU" sz="2400" dirty="0" smtClean="0"/>
              <a:t>МУНИЦИПАЛЬНОЕ АВТОНОМНОЕ ДОШКОЛЬНОЕ ОБРАЗОВАТЕЛЬНОЕ УЧРЕЖДЕНИЕ ДЕТСКИЙ САД № 482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1877961"/>
            <a:ext cx="7766936" cy="3269771"/>
          </a:xfrm>
        </p:spPr>
        <p:txBody>
          <a:bodyPr/>
          <a:lstStyle/>
          <a:p>
            <a:pPr algn="ctr"/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ВИЗУАЛИЗАЦИЯ ДОШКОЛЬНИКАМ НОРМ ПОВЕДЕНИЯ И ПРОФИЛАКТИКИ КОНФЛИКТОВ НА ОСНОВЕ ПРИМЕНЕНИЯ МЕТАФОРИЧЕСКИХ ОБРАЗОВ НОРМ</a:t>
            </a: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ВОСПИТАТЕЛЬ: </a:t>
            </a:r>
            <a:r>
              <a:rPr lang="ru-RU" dirty="0" smtClean="0">
                <a:solidFill>
                  <a:srgbClr val="002060"/>
                </a:solidFill>
              </a:rPr>
              <a:t>КОКОРИНА </a:t>
            </a:r>
            <a:r>
              <a:rPr lang="ru-RU" dirty="0" smtClean="0">
                <a:solidFill>
                  <a:srgbClr val="002060"/>
                </a:solidFill>
              </a:rPr>
              <a:t>ТАТЬЯНА МИХАЙЛОВНА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25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05678" y="600213"/>
            <a:ext cx="5697538" cy="3881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8035" y="335239"/>
            <a:ext cx="5715000" cy="4676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678" y="4294050"/>
            <a:ext cx="2087217" cy="243598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399" y="4248529"/>
            <a:ext cx="3369366" cy="252702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723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Метод визуализации абстрактных понятий Н.А. Кузнецовой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000" dirty="0" smtClean="0"/>
              <a:t>Формировать универсальную визуальную основу базовых ценностей и норм поведения</a:t>
            </a:r>
          </a:p>
          <a:p>
            <a:r>
              <a:rPr lang="ru-RU" sz="2000" dirty="0" smtClean="0"/>
              <a:t>Гармонизировать межсубъектные взаимодействия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5226" y="3241704"/>
            <a:ext cx="2635360" cy="351381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0054" y="2507934"/>
            <a:ext cx="2926080" cy="39014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4791" y="3241704"/>
            <a:ext cx="2651760" cy="353568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923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368300"/>
            <a:ext cx="1822450" cy="2546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5918" y="368612"/>
            <a:ext cx="1754961" cy="2546325"/>
          </a:xfrm>
          <a:prstGeom prst="rect">
            <a:avLst/>
          </a:prstGeom>
        </p:spPr>
      </p:pic>
      <p:sp>
        <p:nvSpPr>
          <p:cNvPr id="7" name="AutoShape 4" descr="C:\Users\detsa\AppData\Local\Temp\4ca151df-e74b-4700-aad1-418c798e7cf4_%D0%A1%D0%BA%D0%B0%D0%B7%D0%B0%D0%BD%D0%B8%D0%B5.zip.cf4\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9275" y="375194"/>
            <a:ext cx="1717894" cy="25463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0680" y="464949"/>
            <a:ext cx="1617105" cy="2494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0952" y="426653"/>
            <a:ext cx="1765945" cy="2533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1568" y="517172"/>
            <a:ext cx="1653540" cy="24426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3425" y="3215776"/>
            <a:ext cx="1889760" cy="2673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1346" y="3200803"/>
            <a:ext cx="1889760" cy="2673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29809" y="3200803"/>
            <a:ext cx="1802139" cy="26730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29355" y="3200803"/>
            <a:ext cx="1889760" cy="26730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38031" y="3185829"/>
            <a:ext cx="1910931" cy="27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7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7291" y="2222893"/>
            <a:ext cx="2911077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8252" y="1398104"/>
            <a:ext cx="374904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6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16226" y="960783"/>
            <a:ext cx="2732088" cy="2560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7572" y="1930400"/>
            <a:ext cx="3584317" cy="294026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409" y="960783"/>
            <a:ext cx="4023360" cy="536448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3427" y="3901440"/>
            <a:ext cx="2198254" cy="261631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42915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Лепбуки</a:t>
            </a:r>
            <a:r>
              <a:rPr lang="ru-RU" dirty="0" smtClean="0"/>
              <a:t> в работе с детьми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6543" y="1270001"/>
            <a:ext cx="4520831" cy="2781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4909" y="1270000"/>
            <a:ext cx="4354240" cy="27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9499" y="4181774"/>
            <a:ext cx="3981502" cy="25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33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Усвоение программного материала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7358" y="2160588"/>
            <a:ext cx="681732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414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0204829">
            <a:off x="677334" y="3627782"/>
            <a:ext cx="8596668" cy="2176669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ДО НОВЫХ ВСТРЕЧ!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22948233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</TotalTime>
  <Words>59</Words>
  <Application>Microsoft Office PowerPoint</Application>
  <PresentationFormat>Произвольный</PresentationFormat>
  <Paragraphs>11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МУНИЦИПАЛЬНОЕ АВТОНОМНОЕ ДОШКОЛЬНОЕ ОБРАЗОВАТЕЛЬНОЕ УЧРЕЖДЕНИЕ ДЕТСКИЙ САД № 482</vt:lpstr>
      <vt:lpstr>Слайд 2</vt:lpstr>
      <vt:lpstr>Метод визуализации абстрактных понятий Н.А. Кузнецовой</vt:lpstr>
      <vt:lpstr>Слайд 4</vt:lpstr>
      <vt:lpstr>Слайд 5</vt:lpstr>
      <vt:lpstr>Слайд 6</vt:lpstr>
      <vt:lpstr>Лепбуки в работе с детьми</vt:lpstr>
      <vt:lpstr>Усвоение программного материала</vt:lpstr>
      <vt:lpstr>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№ 482</dc:title>
  <dc:creator>Наталья</dc:creator>
  <cp:lastModifiedBy>111</cp:lastModifiedBy>
  <cp:revision>5</cp:revision>
  <dcterms:created xsi:type="dcterms:W3CDTF">2024-11-20T05:59:08Z</dcterms:created>
  <dcterms:modified xsi:type="dcterms:W3CDTF">2024-11-29T07:34:00Z</dcterms:modified>
</cp:coreProperties>
</file>