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72" r:id="rId3"/>
    <p:sldId id="266" r:id="rId4"/>
    <p:sldId id="271" r:id="rId5"/>
    <p:sldId id="265" r:id="rId6"/>
    <p:sldId id="274" r:id="rId7"/>
    <p:sldId id="275" r:id="rId8"/>
    <p:sldId id="276" r:id="rId9"/>
    <p:sldId id="264" r:id="rId10"/>
    <p:sldId id="267" r:id="rId11"/>
    <p:sldId id="268" r:id="rId12"/>
    <p:sldId id="269" r:id="rId13"/>
    <p:sldId id="270" r:id="rId14"/>
    <p:sldId id="261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8C89-99E3-4965-ABE8-2A21DCE4B0B2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FBA7A-5F0B-427A-9248-A3BE2BD03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4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FBA7A-5F0B-427A-9248-A3BE2BD03A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7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2132" y="0"/>
            <a:ext cx="3571868" cy="10715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КОСМОС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Новая папка (3)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1865334" cy="3021841"/>
          </a:xfrm>
          <a:prstGeom prst="rect">
            <a:avLst/>
          </a:prstGeom>
          <a:noFill/>
        </p:spPr>
      </p:pic>
      <p:pic>
        <p:nvPicPr>
          <p:cNvPr id="5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3357554" y="0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643834" y="257174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500430" y="5429264"/>
            <a:ext cx="785818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500042"/>
            <a:ext cx="64294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85786" y="1928802"/>
            <a:ext cx="642942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715140" y="128586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свет от луны, значит он какой?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Новая папка\97181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70968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319149"/>
            <a:ext cx="300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Лунный свет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на небе много звёзд, значит оно какое?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Новая папка\0013_space_1024_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8" y="1295399"/>
            <a:ext cx="8680632" cy="53483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21644"/>
            <a:ext cx="347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Звездное небо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Назови ласково.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357950" y="3357562"/>
            <a:ext cx="1200152" cy="11430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643438" y="2500306"/>
            <a:ext cx="571504" cy="500066"/>
          </a:xfrm>
          <a:prstGeom prst="star5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714876" y="4857760"/>
            <a:ext cx="571504" cy="50006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286116" y="4071942"/>
            <a:ext cx="1128714" cy="121444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428992" y="1643050"/>
            <a:ext cx="1200152" cy="1285884"/>
          </a:xfrm>
          <a:prstGeom prst="star5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572264" y="1071546"/>
            <a:ext cx="1128714" cy="1143008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72462" y="1428736"/>
            <a:ext cx="428628" cy="50006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3071810"/>
            <a:ext cx="642942" cy="5715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286512" y="5429264"/>
            <a:ext cx="1200152" cy="10715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786710" y="5286388"/>
            <a:ext cx="714380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28728" y="5786454"/>
            <a:ext cx="571504" cy="64294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571604" y="3643314"/>
            <a:ext cx="571504" cy="571504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643042" y="2000240"/>
            <a:ext cx="642942" cy="714380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285720" y="4857760"/>
            <a:ext cx="1057276" cy="114300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7158" y="3143248"/>
            <a:ext cx="1143008" cy="985838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57158" y="1285860"/>
            <a:ext cx="1143008" cy="1128714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ГОЛУБАЯ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421481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ЧЕРНАЯ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6072206"/>
            <a:ext cx="8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3000372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535782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СИНЯЯ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228599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ЗЕЛЁНАЯ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215074" y="4572008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КРАСНАЯ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58082" y="6143644"/>
            <a:ext cx="97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ЖЕЛТАЯ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Молодцы!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mult-pict.narod.ru9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8143932" cy="685800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</a:rPr>
              <a:t>Составь рассказ.</a:t>
            </a:r>
            <a:endParaRPr lang="ru-RU" sz="8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5" y="1397000"/>
          <a:ext cx="9144004" cy="54610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572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r>
                        <a:rPr lang="ru-RU" sz="10900" dirty="0" smtClean="0"/>
                        <a:t>   </a:t>
                      </a:r>
                      <a:r>
                        <a:rPr lang="en-US" sz="10900" dirty="0" smtClean="0"/>
                        <a:t>  </a:t>
                      </a:r>
                      <a:r>
                        <a:rPr lang="ru-RU" sz="10900" dirty="0" smtClean="0"/>
                        <a:t>?</a:t>
                      </a:r>
                      <a:endParaRPr lang="ru-RU" sz="4000" dirty="0" smtClean="0"/>
                    </a:p>
                    <a:p>
                      <a:r>
                        <a:rPr lang="en-US" sz="3200" dirty="0" smtClean="0"/>
                        <a:t>       </a:t>
                      </a:r>
                      <a:r>
                        <a:rPr lang="ru-RU" sz="3200" dirty="0" smtClean="0"/>
                        <a:t>Как называется?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 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3200" dirty="0" smtClean="0"/>
                        <a:t>Где</a:t>
                      </a:r>
                      <a:r>
                        <a:rPr lang="ru-RU" sz="3200" baseline="0" dirty="0" smtClean="0"/>
                        <a:t> работает?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Спецодежда</a:t>
                      </a:r>
                      <a:r>
                        <a:rPr lang="ru-RU" dirty="0" smtClean="0"/>
                        <a:t>. </a:t>
                      </a:r>
                      <a:r>
                        <a:rPr lang="en-US" dirty="0" smtClean="0"/>
                        <a:t>          </a:t>
                      </a:r>
                      <a:r>
                        <a:rPr lang="ru-RU" sz="3200" dirty="0" smtClean="0"/>
                        <a:t>Головной</a:t>
                      </a:r>
                      <a:r>
                        <a:rPr lang="ru-RU" dirty="0" smtClean="0"/>
                        <a:t> </a:t>
                      </a:r>
                      <a:endParaRPr lang="en-US" dirty="0" smtClean="0"/>
                    </a:p>
                    <a:p>
                      <a:r>
                        <a:rPr lang="ru-RU" sz="3200" dirty="0" smtClean="0"/>
                        <a:t>убор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Какую работу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выполняет?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C:\Documents and Settings\Admin\Рабочий стол\Новая папка (3)\ааа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357694"/>
            <a:ext cx="1428760" cy="214314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 (3)\imgpreview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2430484" cy="1820233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607335" y="4107649"/>
            <a:ext cx="5429264" cy="71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Рабочий стол\Новая папка (3)\look.com.ua-24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143512"/>
            <a:ext cx="2357454" cy="1473409"/>
          </a:xfrm>
          <a:prstGeom prst="rect">
            <a:avLst/>
          </a:prstGeom>
          <a:noFill/>
        </p:spPr>
      </p:pic>
      <p:sp>
        <p:nvSpPr>
          <p:cNvPr id="14" name="Солнце 13"/>
          <p:cNvSpPr/>
          <p:nvPr/>
        </p:nvSpPr>
        <p:spPr>
          <a:xfrm>
            <a:off x="4572000" y="5286388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20243801" flipH="1">
            <a:off x="8042319" y="4218157"/>
            <a:ext cx="527409" cy="692025"/>
          </a:xfrm>
          <a:prstGeom prst="moon">
            <a:avLst>
              <a:gd name="adj" fmla="val 489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Какое слово короче?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500174"/>
            <a:ext cx="2870074" cy="2857520"/>
          </a:xfrm>
        </p:spPr>
      </p:pic>
      <p:pic>
        <p:nvPicPr>
          <p:cNvPr id="5" name="Рисунок 4" descr="imgprevi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3624755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000636"/>
            <a:ext cx="91440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5000636"/>
            <a:ext cx="91440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500570"/>
            <a:ext cx="3500462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500570"/>
            <a:ext cx="4214842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5720" y="5929330"/>
            <a:ext cx="711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Космонавт                      Космонавты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440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Какое слово короче?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00174"/>
            <a:ext cx="2870074" cy="2857520"/>
          </a:xfrm>
        </p:spPr>
      </p:pic>
      <p:pic>
        <p:nvPicPr>
          <p:cNvPr id="5" name="Рисунок 4" descr="imgpreview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3624755" cy="271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0131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Космонавт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7888" y="5013176"/>
            <a:ext cx="2672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Космонавты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Какой космонавт?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Новая папка\f_gidr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3439968" cy="23907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130204143926_survival_cosmonaut_training_976x549_b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3857652" cy="246272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\130204143310_survival_space_training_976x549_b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357586" cy="248551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2010_08_19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3314"/>
            <a:ext cx="3643338" cy="27892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21508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ловкий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28612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сильный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8612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выносливый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6286520"/>
            <a:ext cx="116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здоровый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3714776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ОДИН – МНОГО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Documents and Settings\Admin\Рабочий стол\888 Новая папка\vzluy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3571876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Documents and Settings\Admin\Рабочий стол\888 Новая папка\vzluy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1643042" cy="18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Рабочий стол\888 Новая папка\1305933962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16430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214810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786446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286644" y="3500438"/>
            <a:ext cx="1500166" cy="1500198"/>
          </a:xfrm>
          <a:prstGeom prst="star5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Admin\Рабочий стол\888 Новая папка\плане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411785"/>
            <a:ext cx="1388747" cy="144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Что делает космонавт?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vzluy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4029912" cy="4968552"/>
          </a:xfrm>
        </p:spPr>
      </p:pic>
      <p:pic>
        <p:nvPicPr>
          <p:cNvPr id="1026" name="Picture 2" descr="H:\рооггоо\аааа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996952"/>
            <a:ext cx="1296144" cy="20997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72920" y="5772658"/>
            <a:ext cx="1458970" cy="6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>
            <a:off x="621552" y="5096705"/>
            <a:ext cx="1460378" cy="138983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493616" y="6219936"/>
            <a:ext cx="144016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3440" y="5792415"/>
            <a:ext cx="722616" cy="66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5772658"/>
            <a:ext cx="1481456" cy="71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435" y="5777441"/>
            <a:ext cx="162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Космонавт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02670" y="5785742"/>
            <a:ext cx="91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летит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61508" y="580706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64343" y="5807062"/>
            <a:ext cx="107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/>
              <a:t>ракете</a:t>
            </a:r>
            <a:endParaRPr lang="ru-RU" sz="2400" b="1" dirty="0"/>
          </a:p>
        </p:txBody>
      </p:sp>
      <p:pic>
        <p:nvPicPr>
          <p:cNvPr id="13" name="rising-mini-rocket-deploying_f1wn5b4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76156" y="3001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1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10" grpId="0" animBg="1"/>
      <p:bldP spid="3" grpId="0"/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Где находятся космонавты?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99661749_large_405854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285861"/>
            <a:ext cx="4549293" cy="4071966"/>
          </a:xfrm>
        </p:spPr>
      </p:pic>
      <p:sp>
        <p:nvSpPr>
          <p:cNvPr id="5" name="Фигура, имеющая форму буквы L 4"/>
          <p:cNvSpPr/>
          <p:nvPr/>
        </p:nvSpPr>
        <p:spPr>
          <a:xfrm>
            <a:off x="428596" y="5286388"/>
            <a:ext cx="1428760" cy="114300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5877272"/>
            <a:ext cx="561388" cy="55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9575" y="5877272"/>
            <a:ext cx="1485378" cy="57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063558" y="6257948"/>
            <a:ext cx="214314" cy="1714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60" y="5860508"/>
            <a:ext cx="1511939" cy="597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51" y="5827432"/>
            <a:ext cx="184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Космонавты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021" y="5827431"/>
            <a:ext cx="153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находятся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72250" y="5847804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95810" y="5843619"/>
            <a:ext cx="107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ракете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8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6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654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Откуда выходят космонавты?</a:t>
            </a:r>
            <a:endParaRPr lang="ru-RU" sz="5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Documents and Settings\Admin\Рабочий стол\Новая папка (3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28868"/>
            <a:ext cx="2665463" cy="3214710"/>
          </a:xfrm>
          <a:prstGeom prst="rect">
            <a:avLst/>
          </a:prstGeom>
          <a:noFill/>
        </p:spPr>
      </p:pic>
      <p:pic>
        <p:nvPicPr>
          <p:cNvPr id="7" name="Содержимое 6" descr="jjkkll;;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857520" cy="5429288"/>
          </a:xfrm>
        </p:spPr>
      </p:pic>
      <p:sp>
        <p:nvSpPr>
          <p:cNvPr id="8" name="Фигура, имеющая форму буквы L 7"/>
          <p:cNvSpPr/>
          <p:nvPr/>
        </p:nvSpPr>
        <p:spPr>
          <a:xfrm>
            <a:off x="549215" y="5514192"/>
            <a:ext cx="1357322" cy="10263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45499" y="6027368"/>
            <a:ext cx="1428760" cy="513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676643" y="6286111"/>
            <a:ext cx="199613" cy="2544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49" y="6027368"/>
            <a:ext cx="1457070" cy="536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180" y="6015709"/>
            <a:ext cx="560820" cy="536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14" y="5951662"/>
            <a:ext cx="184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Космонавты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9446" y="5984249"/>
            <a:ext cx="130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выходят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47773" y="5984248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45947" y="5996836"/>
            <a:ext cx="114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ракеты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206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Если луч от солнца, значит он какой?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Новая папка\333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429684" cy="52176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05057" y="385645"/>
            <a:ext cx="324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Солнечный луч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117</Words>
  <Application>Microsoft Office PowerPoint</Application>
  <PresentationFormat>Экран (4:3)</PresentationFormat>
  <Paragraphs>52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КОСМОС</vt:lpstr>
      <vt:lpstr>Какое слово короче?</vt:lpstr>
      <vt:lpstr>Какое слово короче?</vt:lpstr>
      <vt:lpstr>Какой космонавт?</vt:lpstr>
      <vt:lpstr>ОДИН – МНОГО</vt:lpstr>
      <vt:lpstr>Что делает космонавт?</vt:lpstr>
      <vt:lpstr>Где находятся космонавты?</vt:lpstr>
      <vt:lpstr>Откуда выходят космонавты?</vt:lpstr>
      <vt:lpstr>Если луч от солнца, значит он какой?</vt:lpstr>
      <vt:lpstr>Если свет от луны, значит он какой?</vt:lpstr>
      <vt:lpstr>Если на небе много звёзд, значит оно какое?</vt:lpstr>
      <vt:lpstr>Назови ласково.</vt:lpstr>
      <vt:lpstr>Молодцы!</vt:lpstr>
      <vt:lpstr>Составь рассказ.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dcterms:modified xsi:type="dcterms:W3CDTF">2019-03-28T05:13:52Z</dcterms:modified>
</cp:coreProperties>
</file>