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0" r:id="rId2"/>
    <p:sldId id="272" r:id="rId3"/>
    <p:sldId id="266" r:id="rId4"/>
    <p:sldId id="271" r:id="rId5"/>
    <p:sldId id="265" r:id="rId6"/>
    <p:sldId id="274" r:id="rId7"/>
    <p:sldId id="275" r:id="rId8"/>
    <p:sldId id="276" r:id="rId9"/>
    <p:sldId id="264" r:id="rId10"/>
    <p:sldId id="267" r:id="rId11"/>
    <p:sldId id="268" r:id="rId12"/>
    <p:sldId id="269" r:id="rId13"/>
    <p:sldId id="270" r:id="rId14"/>
    <p:sldId id="261" r:id="rId15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CB8C89-99E3-4965-ABE8-2A21DCE4B0B2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FBA7A-5F0B-427A-9248-A3BE2BD03A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442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2FBA7A-5F0B-427A-9248-A3BE2BD03A8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276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72132" y="0"/>
            <a:ext cx="3571868" cy="1071546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КОСМОС</a:t>
            </a: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1026" name="Picture 2" descr="C:\Documents and Settings\Admin\Рабочий стол\Новая папка (3)\ааааа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1934" y="1142984"/>
            <a:ext cx="1865334" cy="3021841"/>
          </a:xfrm>
          <a:prstGeom prst="rect">
            <a:avLst/>
          </a:prstGeom>
          <a:noFill/>
        </p:spPr>
      </p:pic>
      <p:pic>
        <p:nvPicPr>
          <p:cNvPr id="5" name="Содержимое 3" descr="C:\Documents and Settings\Admin\Рабочий стол\888 Новая папка\vzluy3.jpg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00049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-конечная звезда 5"/>
          <p:cNvSpPr/>
          <p:nvPr/>
        </p:nvSpPr>
        <p:spPr>
          <a:xfrm>
            <a:off x="3357554" y="0"/>
            <a:ext cx="571504" cy="64294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7643834" y="257174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3500430" y="5429264"/>
            <a:ext cx="785818" cy="7143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428596" y="500042"/>
            <a:ext cx="642942" cy="50006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785786" y="1928802"/>
            <a:ext cx="642942" cy="71438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6715140" y="1285860"/>
            <a:ext cx="914400" cy="914400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Если свет от луны, значит он какой?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050" name="Picture 2" descr="C:\Documents and Settings\Admin\Рабочий стол\Новая папка\9718129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14422"/>
            <a:ext cx="8770968" cy="53578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27784" y="319149"/>
            <a:ext cx="30030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Лунный свет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Если на небе много звёзд, значит оно какое?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3074" name="Picture 2" descr="C:\Documents and Settings\Admin\Рабочий стол\Новая папка\0013_space_1024_7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648" y="1295399"/>
            <a:ext cx="8680632" cy="534831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555776" y="121644"/>
            <a:ext cx="34747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Звездное небо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7030A0"/>
                </a:solidFill>
              </a:rPr>
              <a:t>Назови ласково.</a:t>
            </a:r>
            <a:endParaRPr lang="ru-RU" sz="6000" b="1" dirty="0">
              <a:solidFill>
                <a:srgbClr val="7030A0"/>
              </a:solidFill>
            </a:endParaRPr>
          </a:p>
        </p:txBody>
      </p:sp>
      <p:sp>
        <p:nvSpPr>
          <p:cNvPr id="4" name="5-конечная звезда 3"/>
          <p:cNvSpPr/>
          <p:nvPr/>
        </p:nvSpPr>
        <p:spPr>
          <a:xfrm>
            <a:off x="6357950" y="3357562"/>
            <a:ext cx="1200152" cy="1143008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4643438" y="2500306"/>
            <a:ext cx="571504" cy="500066"/>
          </a:xfrm>
          <a:prstGeom prst="star5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4714876" y="4857760"/>
            <a:ext cx="571504" cy="500066"/>
          </a:xfrm>
          <a:prstGeom prst="star5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3286116" y="4071942"/>
            <a:ext cx="1128714" cy="1214446"/>
          </a:xfrm>
          <a:prstGeom prst="star5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3428992" y="1643050"/>
            <a:ext cx="1200152" cy="1285884"/>
          </a:xfrm>
          <a:prstGeom prst="star5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5-конечная звезда 8"/>
          <p:cNvSpPr/>
          <p:nvPr/>
        </p:nvSpPr>
        <p:spPr>
          <a:xfrm>
            <a:off x="6572264" y="1071546"/>
            <a:ext cx="1128714" cy="1143008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5-конечная звезда 9"/>
          <p:cNvSpPr/>
          <p:nvPr/>
        </p:nvSpPr>
        <p:spPr>
          <a:xfrm>
            <a:off x="8072462" y="1428736"/>
            <a:ext cx="428628" cy="500066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5-конечная звезда 10"/>
          <p:cNvSpPr/>
          <p:nvPr/>
        </p:nvSpPr>
        <p:spPr>
          <a:xfrm>
            <a:off x="7715272" y="3071810"/>
            <a:ext cx="642942" cy="571504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5-конечная звезда 11"/>
          <p:cNvSpPr/>
          <p:nvPr/>
        </p:nvSpPr>
        <p:spPr>
          <a:xfrm>
            <a:off x="6286512" y="5429264"/>
            <a:ext cx="1200152" cy="107157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7786710" y="5286388"/>
            <a:ext cx="714380" cy="642942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5-конечная звезда 13"/>
          <p:cNvSpPr/>
          <p:nvPr/>
        </p:nvSpPr>
        <p:spPr>
          <a:xfrm>
            <a:off x="1428728" y="5786454"/>
            <a:ext cx="571504" cy="642942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5-конечная звезда 14"/>
          <p:cNvSpPr/>
          <p:nvPr/>
        </p:nvSpPr>
        <p:spPr>
          <a:xfrm>
            <a:off x="1571604" y="3643314"/>
            <a:ext cx="571504" cy="571504"/>
          </a:xfrm>
          <a:prstGeom prst="star5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5-конечная звезда 15"/>
          <p:cNvSpPr/>
          <p:nvPr/>
        </p:nvSpPr>
        <p:spPr>
          <a:xfrm>
            <a:off x="1643042" y="2000240"/>
            <a:ext cx="642942" cy="714380"/>
          </a:xfrm>
          <a:prstGeom prst="star5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5-конечная звезда 16"/>
          <p:cNvSpPr/>
          <p:nvPr/>
        </p:nvSpPr>
        <p:spPr>
          <a:xfrm>
            <a:off x="285720" y="4857760"/>
            <a:ext cx="1057276" cy="1143008"/>
          </a:xfrm>
          <a:prstGeom prst="star5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5-конечная звезда 17"/>
          <p:cNvSpPr/>
          <p:nvPr/>
        </p:nvSpPr>
        <p:spPr>
          <a:xfrm>
            <a:off x="357158" y="3143248"/>
            <a:ext cx="1143008" cy="985838"/>
          </a:xfrm>
          <a:prstGeom prst="star5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5-конечная звезда 18"/>
          <p:cNvSpPr/>
          <p:nvPr/>
        </p:nvSpPr>
        <p:spPr>
          <a:xfrm>
            <a:off x="357158" y="1285860"/>
            <a:ext cx="1143008" cy="1128714"/>
          </a:xfrm>
          <a:prstGeom prst="star5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85720" y="2500306"/>
            <a:ext cx="1214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ГОЛУБАЯ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357158" y="4214818"/>
            <a:ext cx="9492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ЧЕРНАЯ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285720" y="6072206"/>
            <a:ext cx="819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БЕЛАЯ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3357554" y="3000372"/>
            <a:ext cx="787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СЕРАЯ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143240" y="5357826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СИНЯЯ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6286512" y="2285992"/>
            <a:ext cx="1062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ЗЕЛЁНАЯ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6215074" y="4572008"/>
            <a:ext cx="1071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КРАСНАЯ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7358082" y="6143644"/>
            <a:ext cx="978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ЖЕЛТАЯ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7030A0"/>
                </a:solidFill>
              </a:rPr>
              <a:t>Молодцы!</a:t>
            </a:r>
            <a:endParaRPr lang="ru-RU" sz="7200" b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mult-pict.narod.ru93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85720" y="0"/>
            <a:ext cx="8143932" cy="6858000"/>
          </a:xfrm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solidFill>
                  <a:srgbClr val="00B0F0"/>
                </a:solidFill>
              </a:rPr>
              <a:t>Составь рассказ.</a:t>
            </a:r>
            <a:endParaRPr lang="ru-RU" sz="8000" b="1" dirty="0">
              <a:solidFill>
                <a:srgbClr val="00B0F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-5" y="1397000"/>
          <a:ext cx="9144004" cy="5461000"/>
        </p:xfrm>
        <a:graphic>
          <a:graphicData uri="http://schemas.openxmlformats.org/drawingml/2006/table">
            <a:tbl>
              <a:tblPr firstRow="1" bandRow="1">
                <a:tableStyleId>{327F97BB-C833-4FB7-BDE5-3F7075034690}</a:tableStyleId>
              </a:tblPr>
              <a:tblGrid>
                <a:gridCol w="45720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720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730500">
                <a:tc>
                  <a:txBody>
                    <a:bodyPr/>
                    <a:lstStyle/>
                    <a:p>
                      <a:r>
                        <a:rPr lang="ru-RU" sz="10900" dirty="0" smtClean="0"/>
                        <a:t>   </a:t>
                      </a:r>
                      <a:r>
                        <a:rPr lang="en-US" sz="10900" dirty="0" smtClean="0"/>
                        <a:t>  </a:t>
                      </a:r>
                      <a:r>
                        <a:rPr lang="ru-RU" sz="10900" dirty="0" smtClean="0"/>
                        <a:t>?</a:t>
                      </a:r>
                      <a:endParaRPr lang="ru-RU" sz="4000" dirty="0" smtClean="0"/>
                    </a:p>
                    <a:p>
                      <a:r>
                        <a:rPr lang="en-US" sz="3200" dirty="0" smtClean="0"/>
                        <a:t>       </a:t>
                      </a:r>
                      <a:r>
                        <a:rPr lang="ru-RU" sz="3200" dirty="0" smtClean="0"/>
                        <a:t>Как называется?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                    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3200" dirty="0" smtClean="0"/>
                        <a:t>Где</a:t>
                      </a:r>
                      <a:r>
                        <a:rPr lang="ru-RU" sz="3200" baseline="0" dirty="0" smtClean="0"/>
                        <a:t> работает?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30500">
                <a:tc>
                  <a:txBody>
                    <a:bodyPr/>
                    <a:lstStyle/>
                    <a:p>
                      <a:r>
                        <a:rPr lang="ru-RU" sz="3200" dirty="0" smtClean="0"/>
                        <a:t>Спецодежда</a:t>
                      </a:r>
                      <a:r>
                        <a:rPr lang="ru-RU" dirty="0" smtClean="0"/>
                        <a:t>. </a:t>
                      </a:r>
                      <a:r>
                        <a:rPr lang="en-US" dirty="0" smtClean="0"/>
                        <a:t>          </a:t>
                      </a:r>
                      <a:r>
                        <a:rPr lang="ru-RU" sz="3200" dirty="0" smtClean="0"/>
                        <a:t>Головной</a:t>
                      </a:r>
                      <a:r>
                        <a:rPr lang="ru-RU" dirty="0" smtClean="0"/>
                        <a:t> </a:t>
                      </a:r>
                      <a:endParaRPr lang="en-US" dirty="0" smtClean="0"/>
                    </a:p>
                    <a:p>
                      <a:r>
                        <a:rPr lang="ru-RU" sz="3200" dirty="0" smtClean="0"/>
                        <a:t>убор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Какую работу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выполняет?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050" name="Picture 2" descr="C:\Documents and Settings\Admin\Рабочий стол\Новая папка (3)\ааааа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4357694"/>
            <a:ext cx="1428760" cy="2143140"/>
          </a:xfrm>
          <a:prstGeom prst="rect">
            <a:avLst/>
          </a:prstGeom>
          <a:noFill/>
        </p:spPr>
      </p:pic>
      <p:pic>
        <p:nvPicPr>
          <p:cNvPr id="2051" name="Picture 3" descr="C:\Documents and Settings\Admin\Рабочий стол\Новая папка (3)\imgpreview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2071678"/>
            <a:ext cx="2430484" cy="1820233"/>
          </a:xfrm>
          <a:prstGeom prst="rect">
            <a:avLst/>
          </a:prstGeom>
          <a:noFill/>
        </p:spPr>
      </p:pic>
      <p:cxnSp>
        <p:nvCxnSpPr>
          <p:cNvPr id="17" name="Прямая соединительная линия 16"/>
          <p:cNvCxnSpPr/>
          <p:nvPr/>
        </p:nvCxnSpPr>
        <p:spPr>
          <a:xfrm rot="16200000" flipH="1">
            <a:off x="1607335" y="4107649"/>
            <a:ext cx="5429264" cy="7143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Documents and Settings\Admin\Рабочий стол\Новая папка (3)\look.com.ua-246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6512" y="5143512"/>
            <a:ext cx="2357454" cy="1473409"/>
          </a:xfrm>
          <a:prstGeom prst="rect">
            <a:avLst/>
          </a:prstGeom>
          <a:noFill/>
        </p:spPr>
      </p:pic>
      <p:sp>
        <p:nvSpPr>
          <p:cNvPr id="14" name="Солнце 13"/>
          <p:cNvSpPr/>
          <p:nvPr/>
        </p:nvSpPr>
        <p:spPr>
          <a:xfrm>
            <a:off x="4572000" y="5286388"/>
            <a:ext cx="914400" cy="914400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есяц 14"/>
          <p:cNvSpPr/>
          <p:nvPr/>
        </p:nvSpPr>
        <p:spPr>
          <a:xfrm rot="20243801" flipH="1">
            <a:off x="8042319" y="4218157"/>
            <a:ext cx="527409" cy="692025"/>
          </a:xfrm>
          <a:prstGeom prst="moon">
            <a:avLst>
              <a:gd name="adj" fmla="val 48956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7030A0"/>
                </a:solidFill>
              </a:rPr>
              <a:t>Какое слово короче?</a:t>
            </a:r>
            <a:endParaRPr lang="ru-RU" sz="6000" b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29256" y="1500174"/>
            <a:ext cx="2870074" cy="2857520"/>
          </a:xfrm>
        </p:spPr>
      </p:pic>
      <p:pic>
        <p:nvPicPr>
          <p:cNvPr id="5" name="Рисунок 4" descr="imgpreview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571612"/>
            <a:ext cx="3624755" cy="271464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5720" y="5000636"/>
            <a:ext cx="91440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5000636"/>
            <a:ext cx="91440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643174" y="5000636"/>
            <a:ext cx="91440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643438" y="5000636"/>
            <a:ext cx="91440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715008" y="5000636"/>
            <a:ext cx="91440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858016" y="5000636"/>
            <a:ext cx="91440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929586" y="5000636"/>
            <a:ext cx="914400" cy="2143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14282" y="4500570"/>
            <a:ext cx="3500462" cy="214314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643438" y="4500570"/>
            <a:ext cx="4214842" cy="214314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285720" y="5929330"/>
            <a:ext cx="71104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Космонавт                      Космонавты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4403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7030A0"/>
                </a:solidFill>
              </a:rPr>
              <a:t>Какое слово короче?</a:t>
            </a:r>
            <a:endParaRPr lang="ru-RU" sz="6000" b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429256" y="1500174"/>
            <a:ext cx="2870074" cy="2857520"/>
          </a:xfrm>
        </p:spPr>
      </p:pic>
      <p:pic>
        <p:nvPicPr>
          <p:cNvPr id="5" name="Рисунок 4" descr="imgpreview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1571612"/>
            <a:ext cx="3624755" cy="27146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99592" y="5013176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Космонавт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657888" y="5013176"/>
            <a:ext cx="26723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Космонавты</a:t>
            </a:r>
            <a:endParaRPr lang="ru-RU" sz="36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 fontScale="90000"/>
          </a:bodyPr>
          <a:lstStyle/>
          <a:p>
            <a:r>
              <a:rPr lang="ru-RU" sz="6000" b="1" dirty="0" smtClean="0">
                <a:solidFill>
                  <a:srgbClr val="7030A0"/>
                </a:solidFill>
              </a:rPr>
              <a:t>Какой космонавт?</a:t>
            </a:r>
            <a:endParaRPr lang="ru-RU" sz="6000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Documents and Settings\Admin\Рабочий стол\Новая папка\f_gidro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857232"/>
            <a:ext cx="3439968" cy="2390778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Новая папка\130204143926_survival_cosmonaut_training_976x549_bb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857232"/>
            <a:ext cx="3857652" cy="2462729"/>
          </a:xfrm>
          <a:prstGeom prst="rect">
            <a:avLst/>
          </a:prstGeom>
          <a:noFill/>
        </p:spPr>
      </p:pic>
      <p:pic>
        <p:nvPicPr>
          <p:cNvPr id="1028" name="Picture 4" descr="C:\Documents and Settings\Admin\Рабочий стол\Новая папка\130204143310_survival_space_training_976x549_bb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3714752"/>
            <a:ext cx="3357586" cy="2485516"/>
          </a:xfrm>
          <a:prstGeom prst="rect">
            <a:avLst/>
          </a:prstGeom>
          <a:noFill/>
        </p:spPr>
      </p:pic>
      <p:pic>
        <p:nvPicPr>
          <p:cNvPr id="1029" name="Picture 5" descr="C:\Documents and Settings\Admin\Рабочий стол\Новая папка\2010_08_19_0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643314"/>
            <a:ext cx="3643338" cy="2789297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00034" y="6215082"/>
            <a:ext cx="891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ловкий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57158" y="3286124"/>
            <a:ext cx="1035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сильный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0" y="3286124"/>
            <a:ext cx="14237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выносливый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714876" y="6286520"/>
            <a:ext cx="1161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здоровый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0"/>
            <a:ext cx="3714776" cy="12144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ОДИН – МНОГО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C:\Documents and Settings\Admin\Рабочий стол\888 Новая папка\vzluy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643042" cy="1899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Admin\Рабочий стол\888 Новая папка\1305933962_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28802"/>
            <a:ext cx="164304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Documents and Settings\Admin\Рабочий стол\888 Новая папка\планет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11785"/>
            <a:ext cx="1388747" cy="144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0" y="3571876"/>
            <a:ext cx="1500166" cy="1500198"/>
          </a:xfrm>
          <a:prstGeom prst="star5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Содержимое 3" descr="C:\Documents and Settings\Admin\Рабочий стол\888 Новая папка\vzluy3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00958" y="0"/>
            <a:ext cx="1643042" cy="1899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Содержимое 3" descr="C:\Documents and Settings\Admin\Рабочий стол\888 Новая папка\vzluy3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388" y="0"/>
            <a:ext cx="1643042" cy="1899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Содержимое 3" descr="C:\Documents and Settings\Admin\Рабочий стол\888 Новая папка\vzluy3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0"/>
            <a:ext cx="1643042" cy="1899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Admin\Рабочий стол\888 Новая папка\1305933962_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1928802"/>
            <a:ext cx="164304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Documents and Settings\Admin\Рабочий стол\888 Новая папка\1305933962_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1928802"/>
            <a:ext cx="164304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Documents and Settings\Admin\Рабочий стол\888 Новая папка\1305933962_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1928802"/>
            <a:ext cx="1643042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AutoShape 2"/>
          <p:cNvSpPr>
            <a:spLocks noChangeArrowheads="1"/>
          </p:cNvSpPr>
          <p:nvPr/>
        </p:nvSpPr>
        <p:spPr bwMode="auto">
          <a:xfrm>
            <a:off x="4214810" y="3500438"/>
            <a:ext cx="1500166" cy="1500198"/>
          </a:xfrm>
          <a:prstGeom prst="star5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2"/>
          <p:cNvSpPr>
            <a:spLocks noChangeArrowheads="1"/>
          </p:cNvSpPr>
          <p:nvPr/>
        </p:nvSpPr>
        <p:spPr bwMode="auto">
          <a:xfrm>
            <a:off x="5786446" y="3500438"/>
            <a:ext cx="1500166" cy="1500198"/>
          </a:xfrm>
          <a:prstGeom prst="star5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2"/>
          <p:cNvSpPr>
            <a:spLocks noChangeArrowheads="1"/>
          </p:cNvSpPr>
          <p:nvPr/>
        </p:nvSpPr>
        <p:spPr bwMode="auto">
          <a:xfrm>
            <a:off x="7286644" y="3500438"/>
            <a:ext cx="1500166" cy="1500198"/>
          </a:xfrm>
          <a:prstGeom prst="star5">
            <a:avLst/>
          </a:prstGeom>
          <a:solidFill>
            <a:srgbClr val="FFC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Рисунок 16" descr="C:\Documents and Settings\Admin\Рабочий стол\888 Новая папка\планет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5411785"/>
            <a:ext cx="1388747" cy="144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Documents and Settings\Admin\Рабочий стол\888 Новая папка\планет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29322" y="5411785"/>
            <a:ext cx="1388747" cy="144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Documents and Settings\Admin\Рабочий стол\888 Новая папка\планет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00958" y="5411785"/>
            <a:ext cx="1388747" cy="1446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70C0"/>
                </a:solidFill>
              </a:rPr>
              <a:t>Что делает космонавт?</a:t>
            </a:r>
            <a:endParaRPr lang="ru-RU" sz="6000" b="1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vzluy3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323528" y="1484784"/>
            <a:ext cx="4029912" cy="4968552"/>
          </a:xfrm>
        </p:spPr>
      </p:pic>
      <p:pic>
        <p:nvPicPr>
          <p:cNvPr id="1026" name="Picture 2" descr="H:\рооггоо\ааааа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2996952"/>
            <a:ext cx="1296144" cy="209975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72920" y="5772658"/>
            <a:ext cx="1458970" cy="697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Фигура, имеющая форму буквы L 7"/>
          <p:cNvSpPr/>
          <p:nvPr/>
        </p:nvSpPr>
        <p:spPr>
          <a:xfrm>
            <a:off x="621552" y="5096705"/>
            <a:ext cx="1460378" cy="1389835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узел 8"/>
          <p:cNvSpPr/>
          <p:nvPr/>
        </p:nvSpPr>
        <p:spPr>
          <a:xfrm>
            <a:off x="7493616" y="6219936"/>
            <a:ext cx="144016" cy="216024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353440" y="5792415"/>
            <a:ext cx="722616" cy="6609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80112" y="5772658"/>
            <a:ext cx="1481456" cy="7193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9435" y="5777441"/>
            <a:ext cx="16246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Космонавт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702670" y="5785742"/>
            <a:ext cx="9132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летит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461508" y="5807062"/>
            <a:ext cx="5052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на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764343" y="5807062"/>
            <a:ext cx="10780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smtClean="0"/>
              <a:t>ракете</a:t>
            </a:r>
            <a:endParaRPr lang="ru-RU" sz="2400" b="1" dirty="0"/>
          </a:p>
        </p:txBody>
      </p:sp>
      <p:pic>
        <p:nvPicPr>
          <p:cNvPr id="13" name="rising-mini-rocket-deploying_f1wn5b4u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76156" y="300114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21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910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03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" grpId="0" animBg="1"/>
      <p:bldP spid="8" grpId="0" animBg="1"/>
      <p:bldP spid="10" grpId="0" animBg="1"/>
      <p:bldP spid="3" grpId="0"/>
      <p:bldP spid="6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0070C0"/>
                </a:solidFill>
              </a:rPr>
              <a:t>Где находятся космонавты?</a:t>
            </a:r>
            <a:endParaRPr lang="ru-RU" sz="4800" b="1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99661749_large_4058541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5984" y="1285861"/>
            <a:ext cx="4549293" cy="4071966"/>
          </a:xfrm>
        </p:spPr>
      </p:pic>
      <p:sp>
        <p:nvSpPr>
          <p:cNvPr id="5" name="Фигура, имеющая форму буквы L 4"/>
          <p:cNvSpPr/>
          <p:nvPr/>
        </p:nvSpPr>
        <p:spPr>
          <a:xfrm>
            <a:off x="428596" y="5286388"/>
            <a:ext cx="1428760" cy="1143008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5877272"/>
            <a:ext cx="561388" cy="5521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59575" y="5877272"/>
            <a:ext cx="1485378" cy="570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Блок-схема: узел 9"/>
          <p:cNvSpPr/>
          <p:nvPr/>
        </p:nvSpPr>
        <p:spPr>
          <a:xfrm>
            <a:off x="8063558" y="6257948"/>
            <a:ext cx="214314" cy="17144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060" y="5860508"/>
            <a:ext cx="1511939" cy="5974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4151" y="5827432"/>
            <a:ext cx="1844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Космонавты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514021" y="5827431"/>
            <a:ext cx="15309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находятся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4972250" y="5847804"/>
            <a:ext cx="336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в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195810" y="5843619"/>
            <a:ext cx="10780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ракете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78873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6" grpId="0"/>
      <p:bldP spid="8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274638"/>
            <a:ext cx="5043494" cy="1654164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rgbClr val="00B0F0"/>
                </a:solidFill>
              </a:rPr>
              <a:t>Откуда выходят космонавты?</a:t>
            </a:r>
            <a:endParaRPr lang="ru-RU" sz="5400" b="1" dirty="0">
              <a:solidFill>
                <a:srgbClr val="00B0F0"/>
              </a:solidFill>
            </a:endParaRPr>
          </a:p>
        </p:txBody>
      </p:sp>
      <p:pic>
        <p:nvPicPr>
          <p:cNvPr id="3074" name="Picture 2" descr="C:\Documents and Settings\Admin\Рабочий стол\Новая папка (3)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2428868"/>
            <a:ext cx="2665463" cy="3214710"/>
          </a:xfrm>
          <a:prstGeom prst="rect">
            <a:avLst/>
          </a:prstGeom>
          <a:noFill/>
        </p:spPr>
      </p:pic>
      <p:pic>
        <p:nvPicPr>
          <p:cNvPr id="7" name="Содержимое 6" descr="jjkkll;;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158" y="285728"/>
            <a:ext cx="2857520" cy="5429288"/>
          </a:xfrm>
        </p:spPr>
      </p:pic>
      <p:sp>
        <p:nvSpPr>
          <p:cNvPr id="8" name="Фигура, имеющая форму буквы L 7"/>
          <p:cNvSpPr/>
          <p:nvPr/>
        </p:nvSpPr>
        <p:spPr>
          <a:xfrm>
            <a:off x="549215" y="5514192"/>
            <a:ext cx="1357322" cy="1026352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245499" y="6027368"/>
            <a:ext cx="1428760" cy="5131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Блок-схема: узел 11"/>
          <p:cNvSpPr/>
          <p:nvPr/>
        </p:nvSpPr>
        <p:spPr>
          <a:xfrm>
            <a:off x="6676643" y="6286111"/>
            <a:ext cx="199613" cy="25443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6649" y="6027368"/>
            <a:ext cx="1457070" cy="5364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1180" y="6015709"/>
            <a:ext cx="560820" cy="5364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9814" y="5951662"/>
            <a:ext cx="18442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Космонавты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289446" y="5984249"/>
            <a:ext cx="1303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выходят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047773" y="5984248"/>
            <a:ext cx="487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из</a:t>
            </a:r>
            <a:endParaRPr lang="ru-RU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045947" y="5996836"/>
            <a:ext cx="1144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ракеты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120669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5" grpId="0"/>
      <p:bldP spid="6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Если луч от солнца, значит он какой?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Documents and Settings\Admin\Рабочий стол\Новая папка\3337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736"/>
            <a:ext cx="8429684" cy="521763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05057" y="385645"/>
            <a:ext cx="32481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Солнечный луч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117</Words>
  <Application>Microsoft Office PowerPoint</Application>
  <PresentationFormat>Экран (4:3)</PresentationFormat>
  <Paragraphs>52</Paragraphs>
  <Slides>14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КОСМОС</vt:lpstr>
      <vt:lpstr>Какое слово короче?</vt:lpstr>
      <vt:lpstr>Какое слово короче?</vt:lpstr>
      <vt:lpstr>Какой космонавт?</vt:lpstr>
      <vt:lpstr>ОДИН – МНОГО</vt:lpstr>
      <vt:lpstr>Что делает космонавт?</vt:lpstr>
      <vt:lpstr>Где находятся космонавты?</vt:lpstr>
      <vt:lpstr>Откуда выходят космонавты?</vt:lpstr>
      <vt:lpstr>Если луч от солнца, значит он какой?</vt:lpstr>
      <vt:lpstr>Если свет от луны, значит он какой?</vt:lpstr>
      <vt:lpstr>Если на небе много звёзд, значит оно какое?</vt:lpstr>
      <vt:lpstr>Назови ласково.</vt:lpstr>
      <vt:lpstr>Молодцы!</vt:lpstr>
      <vt:lpstr>Составь рассказ.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29</cp:revision>
  <dcterms:modified xsi:type="dcterms:W3CDTF">2019-03-28T05:13:52Z</dcterms:modified>
</cp:coreProperties>
</file>